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5777cc9a3845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cd8345aa45431e"/>
  </p:sldMasterIdLst>
  <p:sldIdLst>
    <p:sldId xmlns:r="http://schemas.openxmlformats.org/officeDocument/2006/relationships" id="256" r:id="R0758d364a30f42d2"/>
    <p:sldId xmlns:r="http://schemas.openxmlformats.org/officeDocument/2006/relationships" id="257" r:id="R0dc44ea1da1b4441"/>
    <p:sldId xmlns:r="http://schemas.openxmlformats.org/officeDocument/2006/relationships" id="258" r:id="R10d92c2c238a49ad"/>
    <p:sldId xmlns:r="http://schemas.openxmlformats.org/officeDocument/2006/relationships" id="259" r:id="Rae5c44d740534a91"/>
    <p:sldId xmlns:r="http://schemas.openxmlformats.org/officeDocument/2006/relationships" id="260" r:id="R18327e91b8e74541"/>
    <p:sldId xmlns:r="http://schemas.openxmlformats.org/officeDocument/2006/relationships" id="261" r:id="R7557c0ccae2842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cd8345aa45431e" /><Relationship Type="http://schemas.openxmlformats.org/officeDocument/2006/relationships/slide" Target="/ppt/slides/slide1.xml" Id="R0758d364a30f42d2" /><Relationship Type="http://schemas.openxmlformats.org/officeDocument/2006/relationships/slide" Target="/ppt/slides/slide2.xml" Id="R0dc44ea1da1b4441" /><Relationship Type="http://schemas.openxmlformats.org/officeDocument/2006/relationships/slide" Target="/ppt/slides/slide3.xml" Id="R10d92c2c238a49ad" /><Relationship Type="http://schemas.openxmlformats.org/officeDocument/2006/relationships/slide" Target="/ppt/slides/slide4.xml" Id="Rae5c44d740534a91" /><Relationship Type="http://schemas.openxmlformats.org/officeDocument/2006/relationships/slide" Target="/ppt/slides/slide5.xml" Id="R18327e91b8e74541" /><Relationship Type="http://schemas.openxmlformats.org/officeDocument/2006/relationships/slide" Target="/ppt/slides/slide6.xml" Id="R7557c0ccae2842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170f4cd2a44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85bb570894431" /><Relationship Type="http://schemas.openxmlformats.org/officeDocument/2006/relationships/theme" Target="/ppt/slideMasters/theme/theme1.xml" Id="R0eaaf1ff8e9b4f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685bb5708944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f992559a243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9fb255bc041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10cffd8ab49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122916e7e49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289b8099e42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451c81b7548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ATEC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EGEBERG JØRGEN BRATLIE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BRATLIE REIDUN  –  22,7 %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EGEBERG JOHANNE MARGRETE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EGEBERG JON REIDAR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937 856 830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ATEC AS</a:t>
            </a:r>
          </a:p>
        </p:txBody>
      </p:sp>
    </p:spTree>
  </p:cSld>
  <p:clrMapOvr>
    <a:masterClrMapping xmlns:a="http://schemas.openxmlformats.org/drawingml/2006/main"/>
  </p:clrMapOvr>
</p:sld>
</file>