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e84374d05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c50f67f15444cb"/>
  </p:sldMasterIdLst>
  <p:sldIdLst>
    <p:sldId xmlns:r="http://schemas.openxmlformats.org/officeDocument/2006/relationships" id="256" r:id="R6e893e8556a54794"/>
    <p:sldId xmlns:r="http://schemas.openxmlformats.org/officeDocument/2006/relationships" id="257" r:id="Rb34cb52bfe7b4c9e"/>
    <p:sldId xmlns:r="http://schemas.openxmlformats.org/officeDocument/2006/relationships" id="258" r:id="Rdaa41e1d82944de8"/>
    <p:sldId xmlns:r="http://schemas.openxmlformats.org/officeDocument/2006/relationships" id="259" r:id="Ra66342d2344d47dc"/>
    <p:sldId xmlns:r="http://schemas.openxmlformats.org/officeDocument/2006/relationships" id="260" r:id="R9b9741bf9fd84d96"/>
    <p:sldId xmlns:r="http://schemas.openxmlformats.org/officeDocument/2006/relationships" id="261" r:id="R7e08706fad28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50f67f15444cb" /><Relationship Type="http://schemas.openxmlformats.org/officeDocument/2006/relationships/slide" Target="/ppt/slides/slide1.xml" Id="R6e893e8556a54794" /><Relationship Type="http://schemas.openxmlformats.org/officeDocument/2006/relationships/slide" Target="/ppt/slides/slide2.xml" Id="Rb34cb52bfe7b4c9e" /><Relationship Type="http://schemas.openxmlformats.org/officeDocument/2006/relationships/slide" Target="/ppt/slides/slide3.xml" Id="Rdaa41e1d82944de8" /><Relationship Type="http://schemas.openxmlformats.org/officeDocument/2006/relationships/slide" Target="/ppt/slides/slide4.xml" Id="Ra66342d2344d47dc" /><Relationship Type="http://schemas.openxmlformats.org/officeDocument/2006/relationships/slide" Target="/ppt/slides/slide5.xml" Id="R9b9741bf9fd84d96" /><Relationship Type="http://schemas.openxmlformats.org/officeDocument/2006/relationships/slide" Target="/ppt/slides/slide6.xml" Id="R7e08706fad28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f60a68300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3b6f891074c22" /><Relationship Type="http://schemas.openxmlformats.org/officeDocument/2006/relationships/theme" Target="/ppt/slideMasters/theme/theme1.xml" Id="R526601c8e781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3b6f89107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9c7d857fa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2ec33c811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3d7ed39a2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b5bb62a01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48eb573dd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63502d590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MARKER OG EIDSBERG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937 884 494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