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129c0691f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c3696176f465b"/>
  </p:sldMasterIdLst>
  <p:sldIdLst>
    <p:sldId xmlns:r="http://schemas.openxmlformats.org/officeDocument/2006/relationships" id="256" r:id="Rc3e6dadd897142de"/>
    <p:sldId xmlns:r="http://schemas.openxmlformats.org/officeDocument/2006/relationships" id="257" r:id="Ra7280f6a799c4349"/>
    <p:sldId xmlns:r="http://schemas.openxmlformats.org/officeDocument/2006/relationships" id="258" r:id="Rd9a476780943405a"/>
    <p:sldId xmlns:r="http://schemas.openxmlformats.org/officeDocument/2006/relationships" id="259" r:id="R5da5cc4666f64204"/>
    <p:sldId xmlns:r="http://schemas.openxmlformats.org/officeDocument/2006/relationships" id="260" r:id="Rcc083f429d23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c3696176f465b" /><Relationship Type="http://schemas.openxmlformats.org/officeDocument/2006/relationships/slide" Target="/ppt/slides/slide1.xml" Id="Rc3e6dadd897142de" /><Relationship Type="http://schemas.openxmlformats.org/officeDocument/2006/relationships/slide" Target="/ppt/slides/slide2.xml" Id="Ra7280f6a799c4349" /><Relationship Type="http://schemas.openxmlformats.org/officeDocument/2006/relationships/slide" Target="/ppt/slides/slide3.xml" Id="Rd9a476780943405a" /><Relationship Type="http://schemas.openxmlformats.org/officeDocument/2006/relationships/slide" Target="/ppt/slides/slide4.xml" Id="R5da5cc4666f64204" /><Relationship Type="http://schemas.openxmlformats.org/officeDocument/2006/relationships/slide" Target="/ppt/slides/slide5.xml" Id="Rcc083f429d23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b470a36dc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f2591b98479d" /><Relationship Type="http://schemas.openxmlformats.org/officeDocument/2006/relationships/theme" Target="/ppt/slideMasters/theme/theme1.xml" Id="R3151127de97c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1f2591b98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1ed4e1c0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9f3a77e4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37fb03fc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f6081e2fa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89d22268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OG EIDSBERG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OG EIDSBERG SPAREBANK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937 884 494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OG EIDSBERG SPAREBANK</a:t>
            </a:r>
          </a:p>
        </p:txBody>
      </p:sp>
    </p:spTree>
  </p:cSld>
  <p:clrMapOvr>
    <a:masterClrMapping xmlns:a="http://schemas.openxmlformats.org/drawingml/2006/main"/>
  </p:clrMapOvr>
</p:sld>
</file>