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199aa5f3de4f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fcbe097a0d4b5d"/>
  </p:sldMasterIdLst>
  <p:sldIdLst>
    <p:sldId xmlns:r="http://schemas.openxmlformats.org/officeDocument/2006/relationships" id="256" r:id="R0fe4c08e859e4341"/>
    <p:sldId xmlns:r="http://schemas.openxmlformats.org/officeDocument/2006/relationships" id="257" r:id="Ra6fa30c07c274b90"/>
    <p:sldId xmlns:r="http://schemas.openxmlformats.org/officeDocument/2006/relationships" id="258" r:id="R23f8fe104d8f4872"/>
    <p:sldId xmlns:r="http://schemas.openxmlformats.org/officeDocument/2006/relationships" id="259" r:id="Rd7416036a3c0480d"/>
    <p:sldId xmlns:r="http://schemas.openxmlformats.org/officeDocument/2006/relationships" id="260" r:id="Rf58f320e7f0b41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cbe097a0d4b5d" /><Relationship Type="http://schemas.openxmlformats.org/officeDocument/2006/relationships/slide" Target="/ppt/slides/slide1.xml" Id="R0fe4c08e859e4341" /><Relationship Type="http://schemas.openxmlformats.org/officeDocument/2006/relationships/slide" Target="/ppt/slides/slide2.xml" Id="Ra6fa30c07c274b90" /><Relationship Type="http://schemas.openxmlformats.org/officeDocument/2006/relationships/slide" Target="/ppt/slides/slide3.xml" Id="R23f8fe104d8f4872" /><Relationship Type="http://schemas.openxmlformats.org/officeDocument/2006/relationships/slide" Target="/ppt/slides/slide4.xml" Id="Rd7416036a3c0480d" /><Relationship Type="http://schemas.openxmlformats.org/officeDocument/2006/relationships/slide" Target="/ppt/slides/slide5.xml" Id="Rf58f320e7f0b41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6aadff0d064d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47efb2ef840ea" /><Relationship Type="http://schemas.openxmlformats.org/officeDocument/2006/relationships/theme" Target="/ppt/slideMasters/theme/theme1.xml" Id="R7563200385c347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147efb2ef840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e2c996e8d4b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d2b7cf95f49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4cc86fb684a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bbaf8e11d4f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c1ff911284d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MARKER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MARKER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SPAREBANK</a:t>
            </a:r>
          </a:p>
        </p:txBody>
      </p:sp>
    </p:spTree>
  </p:cSld>
  <p:clrMapOvr>
    <a:masterClrMapping xmlns:a="http://schemas.openxmlformats.org/drawingml/2006/main"/>
  </p:clrMapOvr>
</p:sld>
</file>