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99c7c39f7847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012373f0bb4516"/>
  </p:sldMasterIdLst>
  <p:sldIdLst>
    <p:sldId xmlns:r="http://schemas.openxmlformats.org/officeDocument/2006/relationships" id="256" r:id="Rdfee2e2db9d743cb"/>
    <p:sldId xmlns:r="http://schemas.openxmlformats.org/officeDocument/2006/relationships" id="257" r:id="R64d68307e2eb4dbf"/>
    <p:sldId xmlns:r="http://schemas.openxmlformats.org/officeDocument/2006/relationships" id="258" r:id="R8f7784d39b5841c1"/>
    <p:sldId xmlns:r="http://schemas.openxmlformats.org/officeDocument/2006/relationships" id="259" r:id="R727f78107fdf4c75"/>
    <p:sldId xmlns:r="http://schemas.openxmlformats.org/officeDocument/2006/relationships" id="260" r:id="R8e4ea433a1e847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012373f0bb4516" /><Relationship Type="http://schemas.openxmlformats.org/officeDocument/2006/relationships/slide" Target="/ppt/slides/slide1.xml" Id="Rdfee2e2db9d743cb" /><Relationship Type="http://schemas.openxmlformats.org/officeDocument/2006/relationships/slide" Target="/ppt/slides/slide2.xml" Id="R64d68307e2eb4dbf" /><Relationship Type="http://schemas.openxmlformats.org/officeDocument/2006/relationships/slide" Target="/ppt/slides/slide3.xml" Id="R8f7784d39b5841c1" /><Relationship Type="http://schemas.openxmlformats.org/officeDocument/2006/relationships/slide" Target="/ppt/slides/slide4.xml" Id="R727f78107fdf4c75" /><Relationship Type="http://schemas.openxmlformats.org/officeDocument/2006/relationships/slide" Target="/ppt/slides/slide5.xml" Id="R8e4ea433a1e847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42dd6c1f3a42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f76e4f7bf4420" /><Relationship Type="http://schemas.openxmlformats.org/officeDocument/2006/relationships/theme" Target="/ppt/slideMasters/theme/theme1.xml" Id="R6fcaf97684ba44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ff76e4f7bf44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0672bc51540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19c7776d742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eeda749ea42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432a3f9ee43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9dd7261c347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SPAREBANK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19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firmapost@berg-sparebank.no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