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304c5fa3b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c13f74d2f4233"/>
  </p:sldMasterIdLst>
  <p:sldIdLst>
    <p:sldId xmlns:r="http://schemas.openxmlformats.org/officeDocument/2006/relationships" id="256" r:id="R66698ef80d2646c5"/>
    <p:sldId xmlns:r="http://schemas.openxmlformats.org/officeDocument/2006/relationships" id="257" r:id="Rcd6bf700e7594488"/>
    <p:sldId xmlns:r="http://schemas.openxmlformats.org/officeDocument/2006/relationships" id="258" r:id="R2d10eb106da44322"/>
    <p:sldId xmlns:r="http://schemas.openxmlformats.org/officeDocument/2006/relationships" id="259" r:id="R1e6a3eac920a426a"/>
    <p:sldId xmlns:r="http://schemas.openxmlformats.org/officeDocument/2006/relationships" id="260" r:id="R5226652e848d41f5"/>
    <p:sldId xmlns:r="http://schemas.openxmlformats.org/officeDocument/2006/relationships" id="261" r:id="Ra5e089ce82e0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c13f74d2f4233" /><Relationship Type="http://schemas.openxmlformats.org/officeDocument/2006/relationships/slide" Target="/ppt/slides/slide1.xml" Id="R66698ef80d2646c5" /><Relationship Type="http://schemas.openxmlformats.org/officeDocument/2006/relationships/slide" Target="/ppt/slides/slide2.xml" Id="Rcd6bf700e7594488" /><Relationship Type="http://schemas.openxmlformats.org/officeDocument/2006/relationships/slide" Target="/ppt/slides/slide3.xml" Id="R2d10eb106da44322" /><Relationship Type="http://schemas.openxmlformats.org/officeDocument/2006/relationships/slide" Target="/ppt/slides/slide4.xml" Id="R1e6a3eac920a426a" /><Relationship Type="http://schemas.openxmlformats.org/officeDocument/2006/relationships/slide" Target="/ppt/slides/slide5.xml" Id="R5226652e848d41f5" /><Relationship Type="http://schemas.openxmlformats.org/officeDocument/2006/relationships/slide" Target="/ppt/slides/slide6.xml" Id="Ra5e089ce82e0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f5a5acd4c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ba2f972244c2" /><Relationship Type="http://schemas.openxmlformats.org/officeDocument/2006/relationships/theme" Target="/ppt/slideMasters/theme/theme1.xml" Id="Rad533cea8331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eba2f9722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69026e684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ddbf6224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4a0eafd1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9300edfcd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2de9ff10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ec665bb26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