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98f0a9844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06f2bb5fb4eb4"/>
  </p:sldMasterIdLst>
  <p:sldIdLst>
    <p:sldId xmlns:r="http://schemas.openxmlformats.org/officeDocument/2006/relationships" id="256" r:id="R49a8e3b545ae462f"/>
    <p:sldId xmlns:r="http://schemas.openxmlformats.org/officeDocument/2006/relationships" id="257" r:id="R3f0953e18b2d4633"/>
    <p:sldId xmlns:r="http://schemas.openxmlformats.org/officeDocument/2006/relationships" id="258" r:id="Raa26c7dbe7e24ef8"/>
    <p:sldId xmlns:r="http://schemas.openxmlformats.org/officeDocument/2006/relationships" id="259" r:id="R97c494d1fac94951"/>
    <p:sldId xmlns:r="http://schemas.openxmlformats.org/officeDocument/2006/relationships" id="260" r:id="R77b9c61490924e20"/>
    <p:sldId xmlns:r="http://schemas.openxmlformats.org/officeDocument/2006/relationships" id="261" r:id="R85f881c506ed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06f2bb5fb4eb4" /><Relationship Type="http://schemas.openxmlformats.org/officeDocument/2006/relationships/slide" Target="/ppt/slides/slide1.xml" Id="R49a8e3b545ae462f" /><Relationship Type="http://schemas.openxmlformats.org/officeDocument/2006/relationships/slide" Target="/ppt/slides/slide2.xml" Id="R3f0953e18b2d4633" /><Relationship Type="http://schemas.openxmlformats.org/officeDocument/2006/relationships/slide" Target="/ppt/slides/slide3.xml" Id="Raa26c7dbe7e24ef8" /><Relationship Type="http://schemas.openxmlformats.org/officeDocument/2006/relationships/slide" Target="/ppt/slides/slide4.xml" Id="R97c494d1fac94951" /><Relationship Type="http://schemas.openxmlformats.org/officeDocument/2006/relationships/slide" Target="/ppt/slides/slide5.xml" Id="R77b9c61490924e20" /><Relationship Type="http://schemas.openxmlformats.org/officeDocument/2006/relationships/slide" Target="/ppt/slides/slide6.xml" Id="R85f881c506ed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ad3628202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2c250f994854" /><Relationship Type="http://schemas.openxmlformats.org/officeDocument/2006/relationships/theme" Target="/ppt/slideMasters/theme/theme1.xml" Id="R9e3cb58ba995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d2c250f99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3a4f6a9d341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9940fd1fa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1fb411605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be45f392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fbff53e87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76e37988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 KITTY TØRNBY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