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d3d95b65aa4d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7db2492a8743f8"/>
  </p:sldMasterIdLst>
  <p:sldIdLst>
    <p:sldId xmlns:r="http://schemas.openxmlformats.org/officeDocument/2006/relationships" id="256" r:id="R72b81cc645854625"/>
    <p:sldId xmlns:r="http://schemas.openxmlformats.org/officeDocument/2006/relationships" id="257" r:id="Rc816a9e4b14b40ad"/>
    <p:sldId xmlns:r="http://schemas.openxmlformats.org/officeDocument/2006/relationships" id="258" r:id="Rf73ef33862c245db"/>
    <p:sldId xmlns:r="http://schemas.openxmlformats.org/officeDocument/2006/relationships" id="259" r:id="Reec3296056694d54"/>
    <p:sldId xmlns:r="http://schemas.openxmlformats.org/officeDocument/2006/relationships" id="260" r:id="R9d008dee6bfe4f4e"/>
    <p:sldId xmlns:r="http://schemas.openxmlformats.org/officeDocument/2006/relationships" id="261" r:id="Rd89cd960dbe948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7db2492a8743f8" /><Relationship Type="http://schemas.openxmlformats.org/officeDocument/2006/relationships/slide" Target="/ppt/slides/slide1.xml" Id="R72b81cc645854625" /><Relationship Type="http://schemas.openxmlformats.org/officeDocument/2006/relationships/slide" Target="/ppt/slides/slide2.xml" Id="Rc816a9e4b14b40ad" /><Relationship Type="http://schemas.openxmlformats.org/officeDocument/2006/relationships/slide" Target="/ppt/slides/slide3.xml" Id="Rf73ef33862c245db" /><Relationship Type="http://schemas.openxmlformats.org/officeDocument/2006/relationships/slide" Target="/ppt/slides/slide4.xml" Id="Reec3296056694d54" /><Relationship Type="http://schemas.openxmlformats.org/officeDocument/2006/relationships/slide" Target="/ppt/slides/slide5.xml" Id="R9d008dee6bfe4f4e" /><Relationship Type="http://schemas.openxmlformats.org/officeDocument/2006/relationships/slide" Target="/ppt/slides/slide6.xml" Id="Rd89cd960dbe948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2c7a68bcd243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c07ee3a6b4e97" /><Relationship Type="http://schemas.openxmlformats.org/officeDocument/2006/relationships/theme" Target="/ppt/slideMasters/theme/theme1.xml" Id="R9dda096a1e5a4b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5c07ee3a6b4e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d7b8f232744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dbcd3728547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ebf0d079947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42cb72b5f4e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ff5994f304a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0c656825a43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HØLAND OG SETSKOG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HØLAND OG SETSKOG SPAREBANK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HØLAND OG SETSKOG ELVERK SA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BJØRKNES JAN GERHARD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HOLMEDAHL OLAV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70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937 885 822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