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383b41f8e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566ee254294d44"/>
  </p:sldMasterIdLst>
  <p:sldIdLst>
    <p:sldId xmlns:r="http://schemas.openxmlformats.org/officeDocument/2006/relationships" id="256" r:id="R251118cc12214f28"/>
    <p:sldId xmlns:r="http://schemas.openxmlformats.org/officeDocument/2006/relationships" id="257" r:id="R69894051914e47f6"/>
    <p:sldId xmlns:r="http://schemas.openxmlformats.org/officeDocument/2006/relationships" id="258" r:id="R012b36d13cba472d"/>
    <p:sldId xmlns:r="http://schemas.openxmlformats.org/officeDocument/2006/relationships" id="259" r:id="R398eb1d86e20464f"/>
    <p:sldId xmlns:r="http://schemas.openxmlformats.org/officeDocument/2006/relationships" id="260" r:id="Red5b8109ac53437e"/>
    <p:sldId xmlns:r="http://schemas.openxmlformats.org/officeDocument/2006/relationships" id="261" r:id="Rbae180bb992040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66ee254294d44" /><Relationship Type="http://schemas.openxmlformats.org/officeDocument/2006/relationships/slide" Target="/ppt/slides/slide1.xml" Id="R251118cc12214f28" /><Relationship Type="http://schemas.openxmlformats.org/officeDocument/2006/relationships/slide" Target="/ppt/slides/slide2.xml" Id="R69894051914e47f6" /><Relationship Type="http://schemas.openxmlformats.org/officeDocument/2006/relationships/slide" Target="/ppt/slides/slide3.xml" Id="R012b36d13cba472d" /><Relationship Type="http://schemas.openxmlformats.org/officeDocument/2006/relationships/slide" Target="/ppt/slides/slide4.xml" Id="R398eb1d86e20464f" /><Relationship Type="http://schemas.openxmlformats.org/officeDocument/2006/relationships/slide" Target="/ppt/slides/slide5.xml" Id="Red5b8109ac53437e" /><Relationship Type="http://schemas.openxmlformats.org/officeDocument/2006/relationships/slide" Target="/ppt/slides/slide6.xml" Id="Rbae180bb992040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abc6679c3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b3b457bf4363" /><Relationship Type="http://schemas.openxmlformats.org/officeDocument/2006/relationships/theme" Target="/ppt/slideMasters/theme/theme1.xml" Id="Rdd9cbb13de29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9b3b457bf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5a65e34ca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40ef2e93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88dde0f4a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2f387bd1b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44123b43841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c3020224d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