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2ed24b2a644d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08811888b74bea"/>
  </p:sldMasterIdLst>
  <p:sldIdLst>
    <p:sldId xmlns:r="http://schemas.openxmlformats.org/officeDocument/2006/relationships" id="256" r:id="R74d96aeab8074f4d"/>
    <p:sldId xmlns:r="http://schemas.openxmlformats.org/officeDocument/2006/relationships" id="257" r:id="Raff265fae7724ecf"/>
    <p:sldId xmlns:r="http://schemas.openxmlformats.org/officeDocument/2006/relationships" id="258" r:id="Re5c09233cba1485a"/>
    <p:sldId xmlns:r="http://schemas.openxmlformats.org/officeDocument/2006/relationships" id="259" r:id="Rd703c7796e964fb9"/>
    <p:sldId xmlns:r="http://schemas.openxmlformats.org/officeDocument/2006/relationships" id="260" r:id="R58a54986d56046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8811888b74bea" /><Relationship Type="http://schemas.openxmlformats.org/officeDocument/2006/relationships/slide" Target="/ppt/slides/slide1.xml" Id="R74d96aeab8074f4d" /><Relationship Type="http://schemas.openxmlformats.org/officeDocument/2006/relationships/slide" Target="/ppt/slides/slide2.xml" Id="Raff265fae7724ecf" /><Relationship Type="http://schemas.openxmlformats.org/officeDocument/2006/relationships/slide" Target="/ppt/slides/slide3.xml" Id="Re5c09233cba1485a" /><Relationship Type="http://schemas.openxmlformats.org/officeDocument/2006/relationships/slide" Target="/ppt/slides/slide4.xml" Id="Rd703c7796e964fb9" /><Relationship Type="http://schemas.openxmlformats.org/officeDocument/2006/relationships/slide" Target="/ppt/slides/slide5.xml" Id="R58a54986d56046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8834c1beb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7423d7c5645c8" /><Relationship Type="http://schemas.openxmlformats.org/officeDocument/2006/relationships/theme" Target="/ppt/slideMasters/theme/theme1.xml" Id="R8d4268df38684d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17423d7c5645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51f4f5f274c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9c7e5907d44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4e68de3d64e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41b4487e643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b6de9fedc4b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GRUE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GRUE SPAREBANK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Solørvegen 1048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epost@gruesparebank.no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www.gruesparebank.no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937 886 705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SPAREBANK</a:t>
            </a:r>
          </a:p>
        </p:txBody>
      </p:sp>
    </p:spTree>
  </p:cSld>
  <p:clrMapOvr>
    <a:masterClrMapping xmlns:a="http://schemas.openxmlformats.org/drawingml/2006/main"/>
  </p:clrMapOvr>
</p:sld>
</file>