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a9e7fa220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a6bc7551a414c"/>
  </p:sldMasterIdLst>
  <p:sldIdLst>
    <p:sldId xmlns:r="http://schemas.openxmlformats.org/officeDocument/2006/relationships" id="256" r:id="R3dcaf181c2274acb"/>
    <p:sldId xmlns:r="http://schemas.openxmlformats.org/officeDocument/2006/relationships" id="257" r:id="R95cb931816c04df2"/>
    <p:sldId xmlns:r="http://schemas.openxmlformats.org/officeDocument/2006/relationships" id="258" r:id="Ra1b5ad89328740fc"/>
    <p:sldId xmlns:r="http://schemas.openxmlformats.org/officeDocument/2006/relationships" id="259" r:id="R7fb0c75925b24302"/>
    <p:sldId xmlns:r="http://schemas.openxmlformats.org/officeDocument/2006/relationships" id="260" r:id="R3297b171b816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a6bc7551a414c" /><Relationship Type="http://schemas.openxmlformats.org/officeDocument/2006/relationships/slide" Target="/ppt/slides/slide1.xml" Id="R3dcaf181c2274acb" /><Relationship Type="http://schemas.openxmlformats.org/officeDocument/2006/relationships/slide" Target="/ppt/slides/slide2.xml" Id="R95cb931816c04df2" /><Relationship Type="http://schemas.openxmlformats.org/officeDocument/2006/relationships/slide" Target="/ppt/slides/slide3.xml" Id="Ra1b5ad89328740fc" /><Relationship Type="http://schemas.openxmlformats.org/officeDocument/2006/relationships/slide" Target="/ppt/slides/slide4.xml" Id="R7fb0c75925b24302" /><Relationship Type="http://schemas.openxmlformats.org/officeDocument/2006/relationships/slide" Target="/ppt/slides/slide5.xml" Id="R3297b171b816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3ea0d653d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037283da4c02" /><Relationship Type="http://schemas.openxmlformats.org/officeDocument/2006/relationships/theme" Target="/ppt/slideMasters/theme/theme1.xml" Id="R3bcf73e20916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9037283da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701fd639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61679af3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158f1a4b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d3ef80da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8413f10a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