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b98cef5f6d42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31ee3dd0d54fe6"/>
  </p:sldMasterIdLst>
  <p:sldIdLst>
    <p:sldId xmlns:r="http://schemas.openxmlformats.org/officeDocument/2006/relationships" id="256" r:id="Rf1b34add746d4fe4"/>
    <p:sldId xmlns:r="http://schemas.openxmlformats.org/officeDocument/2006/relationships" id="257" r:id="Ree8427f0b07d456c"/>
    <p:sldId xmlns:r="http://schemas.openxmlformats.org/officeDocument/2006/relationships" id="258" r:id="Rba68fe55ed414c9d"/>
    <p:sldId xmlns:r="http://schemas.openxmlformats.org/officeDocument/2006/relationships" id="259" r:id="R5be2191ea0d84216"/>
    <p:sldId xmlns:r="http://schemas.openxmlformats.org/officeDocument/2006/relationships" id="260" r:id="R2f0893a34c8846e6"/>
    <p:sldId xmlns:r="http://schemas.openxmlformats.org/officeDocument/2006/relationships" id="261" r:id="Rc23dc9d67fe645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31ee3dd0d54fe6" /><Relationship Type="http://schemas.openxmlformats.org/officeDocument/2006/relationships/slide" Target="/ppt/slides/slide1.xml" Id="Rf1b34add746d4fe4" /><Relationship Type="http://schemas.openxmlformats.org/officeDocument/2006/relationships/slide" Target="/ppt/slides/slide2.xml" Id="Ree8427f0b07d456c" /><Relationship Type="http://schemas.openxmlformats.org/officeDocument/2006/relationships/slide" Target="/ppt/slides/slide3.xml" Id="Rba68fe55ed414c9d" /><Relationship Type="http://schemas.openxmlformats.org/officeDocument/2006/relationships/slide" Target="/ppt/slides/slide4.xml" Id="R5be2191ea0d84216" /><Relationship Type="http://schemas.openxmlformats.org/officeDocument/2006/relationships/slide" Target="/ppt/slides/slide5.xml" Id="R2f0893a34c8846e6" /><Relationship Type="http://schemas.openxmlformats.org/officeDocument/2006/relationships/slide" Target="/ppt/slides/slide6.xml" Id="Rc23dc9d67fe645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16d7df7e4744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4329f8da74f43" /><Relationship Type="http://schemas.openxmlformats.org/officeDocument/2006/relationships/theme" Target="/ppt/slideMasters/theme/theme1.xml" Id="R2204cff64c6b4c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c4329f8da74f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d3058d52245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881b6e19647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07dd7751a40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6f001c5c347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8bcf5467f41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8ce8f8fcb41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TOTENS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TOTENS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TOTENS SPAREBANK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TOTENS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TOTENS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TOTENS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38,7 %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ØSTLANDET  –  24,6 %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INVEST NORGE AS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MP PENSJON PK  –  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O.M. HOLDING AS  –  3,9 %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TOTENS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937 887 787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TOTENS SPAREBANK</a:t>
            </a:r>
          </a:p>
        </p:txBody>
      </p:sp>
    </p:spTree>
  </p:cSld>
  <p:clrMapOvr>
    <a:masterClrMapping xmlns:a="http://schemas.openxmlformats.org/drawingml/2006/main"/>
  </p:clrMapOvr>
</p:sld>
</file>