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fe05e00eac48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8f43b290f49a4"/>
  </p:sldMasterIdLst>
  <p:sldIdLst>
    <p:sldId xmlns:r="http://schemas.openxmlformats.org/officeDocument/2006/relationships" id="256" r:id="Rdaa12f56a4e24c74"/>
    <p:sldId xmlns:r="http://schemas.openxmlformats.org/officeDocument/2006/relationships" id="257" r:id="Rfa6b44429f5649e6"/>
    <p:sldId xmlns:r="http://schemas.openxmlformats.org/officeDocument/2006/relationships" id="258" r:id="R5e9a93a95d044337"/>
    <p:sldId xmlns:r="http://schemas.openxmlformats.org/officeDocument/2006/relationships" id="259" r:id="Ra7d99db1a7944f6d"/>
    <p:sldId xmlns:r="http://schemas.openxmlformats.org/officeDocument/2006/relationships" id="260" r:id="Rc26cd45f0cc04b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8f43b290f49a4" /><Relationship Type="http://schemas.openxmlformats.org/officeDocument/2006/relationships/slide" Target="/ppt/slides/slide1.xml" Id="Rdaa12f56a4e24c74" /><Relationship Type="http://schemas.openxmlformats.org/officeDocument/2006/relationships/slide" Target="/ppt/slides/slide2.xml" Id="Rfa6b44429f5649e6" /><Relationship Type="http://schemas.openxmlformats.org/officeDocument/2006/relationships/slide" Target="/ppt/slides/slide3.xml" Id="R5e9a93a95d044337" /><Relationship Type="http://schemas.openxmlformats.org/officeDocument/2006/relationships/slide" Target="/ppt/slides/slide4.xml" Id="Ra7d99db1a7944f6d" /><Relationship Type="http://schemas.openxmlformats.org/officeDocument/2006/relationships/slide" Target="/ppt/slides/slide5.xml" Id="Rc26cd45f0cc04b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5c720f2a740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8f466786e430f" /><Relationship Type="http://schemas.openxmlformats.org/officeDocument/2006/relationships/theme" Target="/ppt/slideMasters/theme/theme1.xml" Id="R82bda14c0c98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f8f466786e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802a97fc1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901eb54f5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482ec35bf4f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816a235b5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e9800a15f43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LOM OG SKJÅK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bankpost@sb1ls.no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