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65ce3bfa922446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7cae612b436461e"/>
  </p:sldMasterIdLst>
  <p:sldIdLst>
    <p:sldId xmlns:r="http://schemas.openxmlformats.org/officeDocument/2006/relationships" id="256" r:id="R72c6c41559fc4303"/>
    <p:sldId xmlns:r="http://schemas.openxmlformats.org/officeDocument/2006/relationships" id="257" r:id="Rba67aea3ce6f4185"/>
    <p:sldId xmlns:r="http://schemas.openxmlformats.org/officeDocument/2006/relationships" id="258" r:id="R1b76aaafd8e9491a"/>
    <p:sldId xmlns:r="http://schemas.openxmlformats.org/officeDocument/2006/relationships" id="259" r:id="R9b1b78a3eb714106"/>
    <p:sldId xmlns:r="http://schemas.openxmlformats.org/officeDocument/2006/relationships" id="260" r:id="Rb2fb87f6a9c14bf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cae612b436461e" /><Relationship Type="http://schemas.openxmlformats.org/officeDocument/2006/relationships/slide" Target="/ppt/slides/slide1.xml" Id="R72c6c41559fc4303" /><Relationship Type="http://schemas.openxmlformats.org/officeDocument/2006/relationships/slide" Target="/ppt/slides/slide2.xml" Id="Rba67aea3ce6f4185" /><Relationship Type="http://schemas.openxmlformats.org/officeDocument/2006/relationships/slide" Target="/ppt/slides/slide3.xml" Id="R1b76aaafd8e9491a" /><Relationship Type="http://schemas.openxmlformats.org/officeDocument/2006/relationships/slide" Target="/ppt/slides/slide4.xml" Id="R9b1b78a3eb714106" /><Relationship Type="http://schemas.openxmlformats.org/officeDocument/2006/relationships/slide" Target="/ppt/slides/slide5.xml" Id="Rb2fb87f6a9c14bf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4cbc1de4bb4c7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be90eb91eb4646" /><Relationship Type="http://schemas.openxmlformats.org/officeDocument/2006/relationships/theme" Target="/ppt/slideMasters/theme/theme1.xml" Id="Rabb92675accb4cf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abe90eb91eb464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a7bd00c27a4d5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1312e9532549f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27867f80664c1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f035e11a0e449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97a632292247e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 1 GUDBRANDSDAL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GUDBRANDSDAL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GUDBRANDSDAL ble etablert [år] og holder til i Vinstra.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GUDBRANDSDAL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GUDBRANDSDAL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GUDBRANDSDAL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Nedregata 69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2640 Vinstra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02095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bankpost@s1g.no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www.s1g.no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937 888 104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GUDBRANDSDAL</a:t>
            </a:r>
          </a:p>
        </p:txBody>
      </p:sp>
    </p:spTree>
  </p:cSld>
  <p:clrMapOvr>
    <a:masterClrMapping xmlns:a="http://schemas.openxmlformats.org/drawingml/2006/main"/>
  </p:clrMapOvr>
</p:sld>
</file>