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0a6c3206b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0dada39434836"/>
  </p:sldMasterIdLst>
  <p:sldIdLst>
    <p:sldId xmlns:r="http://schemas.openxmlformats.org/officeDocument/2006/relationships" id="256" r:id="Rcac21d9b6a6d4af1"/>
    <p:sldId xmlns:r="http://schemas.openxmlformats.org/officeDocument/2006/relationships" id="257" r:id="Rcd1ecbc70cc240c9"/>
    <p:sldId xmlns:r="http://schemas.openxmlformats.org/officeDocument/2006/relationships" id="258" r:id="R2597e093c7574666"/>
    <p:sldId xmlns:r="http://schemas.openxmlformats.org/officeDocument/2006/relationships" id="259" r:id="R642e05dbf76f4286"/>
    <p:sldId xmlns:r="http://schemas.openxmlformats.org/officeDocument/2006/relationships" id="260" r:id="R7e54d70a3085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0dada39434836" /><Relationship Type="http://schemas.openxmlformats.org/officeDocument/2006/relationships/slide" Target="/ppt/slides/slide1.xml" Id="Rcac21d9b6a6d4af1" /><Relationship Type="http://schemas.openxmlformats.org/officeDocument/2006/relationships/slide" Target="/ppt/slides/slide2.xml" Id="Rcd1ecbc70cc240c9" /><Relationship Type="http://schemas.openxmlformats.org/officeDocument/2006/relationships/slide" Target="/ppt/slides/slide3.xml" Id="R2597e093c7574666" /><Relationship Type="http://schemas.openxmlformats.org/officeDocument/2006/relationships/slide" Target="/ppt/slides/slide4.xml" Id="R642e05dbf76f4286" /><Relationship Type="http://schemas.openxmlformats.org/officeDocument/2006/relationships/slide" Target="/ppt/slides/slide5.xml" Id="R7e54d70a3085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189ad6a6b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1769e52a44437" /><Relationship Type="http://schemas.openxmlformats.org/officeDocument/2006/relationships/theme" Target="/ppt/slideMasters/theme/theme1.xml" Id="Rbfd8a26d7371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1769e52a4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20221264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c3f2dd1e4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dab2b62e5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e8597514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738ecf1c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SPAREBANK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