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f86e173f5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8374d991e481d"/>
  </p:sldMasterIdLst>
  <p:sldIdLst>
    <p:sldId xmlns:r="http://schemas.openxmlformats.org/officeDocument/2006/relationships" id="256" r:id="R892dbc0ccd8a4e2a"/>
    <p:sldId xmlns:r="http://schemas.openxmlformats.org/officeDocument/2006/relationships" id="257" r:id="Rd383fe92a7614179"/>
    <p:sldId xmlns:r="http://schemas.openxmlformats.org/officeDocument/2006/relationships" id="258" r:id="R8000c5888a804720"/>
    <p:sldId xmlns:r="http://schemas.openxmlformats.org/officeDocument/2006/relationships" id="259" r:id="Rf19fe2d62c7e47e5"/>
    <p:sldId xmlns:r="http://schemas.openxmlformats.org/officeDocument/2006/relationships" id="260" r:id="Ra07f42c4cb344541"/>
    <p:sldId xmlns:r="http://schemas.openxmlformats.org/officeDocument/2006/relationships" id="261" r:id="R7278b2def621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8374d991e481d" /><Relationship Type="http://schemas.openxmlformats.org/officeDocument/2006/relationships/slide" Target="/ppt/slides/slide1.xml" Id="R892dbc0ccd8a4e2a" /><Relationship Type="http://schemas.openxmlformats.org/officeDocument/2006/relationships/slide" Target="/ppt/slides/slide2.xml" Id="Rd383fe92a7614179" /><Relationship Type="http://schemas.openxmlformats.org/officeDocument/2006/relationships/slide" Target="/ppt/slides/slide3.xml" Id="R8000c5888a804720" /><Relationship Type="http://schemas.openxmlformats.org/officeDocument/2006/relationships/slide" Target="/ppt/slides/slide4.xml" Id="Rf19fe2d62c7e47e5" /><Relationship Type="http://schemas.openxmlformats.org/officeDocument/2006/relationships/slide" Target="/ppt/slides/slide5.xml" Id="Ra07f42c4cb344541" /><Relationship Type="http://schemas.openxmlformats.org/officeDocument/2006/relationships/slide" Target="/ppt/slides/slide6.xml" Id="R7278b2def621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35171adca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05eaa4e448ce" /><Relationship Type="http://schemas.openxmlformats.org/officeDocument/2006/relationships/theme" Target="/ppt/slideMasters/theme/theme1.xml" Id="R416089279c3d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105eaa4e4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6e27e489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0dbf76c1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665f19d9e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d57f357f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5d3e96f3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d14c4151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ØST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ØST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ØST</a:t>
            </a:r>
          </a:p>
        </p:txBody>
      </p:sp>
    </p:spTree>
  </p:cSld>
  <p:clrMapOvr>
    <a:masterClrMapping xmlns:a="http://schemas.openxmlformats.org/drawingml/2006/main"/>
  </p:clrMapOvr>
</p:sld>
</file>