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ad3963c46a45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86cf0909224f1e"/>
  </p:sldMasterIdLst>
  <p:sldIdLst>
    <p:sldId xmlns:r="http://schemas.openxmlformats.org/officeDocument/2006/relationships" id="256" r:id="R2c1e51fd2a5443a6"/>
    <p:sldId xmlns:r="http://schemas.openxmlformats.org/officeDocument/2006/relationships" id="257" r:id="R309b310c88044c2f"/>
    <p:sldId xmlns:r="http://schemas.openxmlformats.org/officeDocument/2006/relationships" id="258" r:id="Raf423aac7a444263"/>
    <p:sldId xmlns:r="http://schemas.openxmlformats.org/officeDocument/2006/relationships" id="259" r:id="R1ce2d20c6eeb4a7e"/>
    <p:sldId xmlns:r="http://schemas.openxmlformats.org/officeDocument/2006/relationships" id="260" r:id="Rcc2546b1f5034d2b"/>
    <p:sldId xmlns:r="http://schemas.openxmlformats.org/officeDocument/2006/relationships" id="261" r:id="Rd5434a72a73143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86cf0909224f1e" /><Relationship Type="http://schemas.openxmlformats.org/officeDocument/2006/relationships/slide" Target="/ppt/slides/slide1.xml" Id="R2c1e51fd2a5443a6" /><Relationship Type="http://schemas.openxmlformats.org/officeDocument/2006/relationships/slide" Target="/ppt/slides/slide2.xml" Id="R309b310c88044c2f" /><Relationship Type="http://schemas.openxmlformats.org/officeDocument/2006/relationships/slide" Target="/ppt/slides/slide3.xml" Id="Raf423aac7a444263" /><Relationship Type="http://schemas.openxmlformats.org/officeDocument/2006/relationships/slide" Target="/ppt/slides/slide4.xml" Id="R1ce2d20c6eeb4a7e" /><Relationship Type="http://schemas.openxmlformats.org/officeDocument/2006/relationships/slide" Target="/ppt/slides/slide5.xml" Id="Rcc2546b1f5034d2b" /><Relationship Type="http://schemas.openxmlformats.org/officeDocument/2006/relationships/slide" Target="/ppt/slides/slide6.xml" Id="Rd5434a72a73143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dfba36901c45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bd2a5914b4123" /><Relationship Type="http://schemas.openxmlformats.org/officeDocument/2006/relationships/theme" Target="/ppt/slideMasters/theme/theme1.xml" Id="Rc1f07cc9f9204a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8bd2a5914b41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457bdb35d4d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7d17abf4f4d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dad9ae7874c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13f9514744f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24a1c53df47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d10f7b8a548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HALLINGDAL VALDRES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HALLINGDAL VALDRES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HALLINGDAL VALDRES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HALLINGDAL VALDRES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HALLINGDAL VALDRES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HALLINGDAL VALDRES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HALLINGDAL  –  88,5 %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ØYSTRE SLIDRE  –  11,5 %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HALLINGDAL VALDRES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post@sb1.no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www.sb1.no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937 889 631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HALLINGDAL VALDRES</a:t>
            </a:r>
          </a:p>
        </p:txBody>
      </p:sp>
    </p:spTree>
  </p:cSld>
  <p:clrMapOvr>
    <a:masterClrMapping xmlns:a="http://schemas.openxmlformats.org/drawingml/2006/main"/>
  </p:clrMapOvr>
</p:sld>
</file>