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5d20b2251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a21b128bf4d81"/>
  </p:sldMasterIdLst>
  <p:sldIdLst>
    <p:sldId xmlns:r="http://schemas.openxmlformats.org/officeDocument/2006/relationships" id="256" r:id="Rb936b06306db4735"/>
    <p:sldId xmlns:r="http://schemas.openxmlformats.org/officeDocument/2006/relationships" id="257" r:id="R1605bf884eed4c3c"/>
    <p:sldId xmlns:r="http://schemas.openxmlformats.org/officeDocument/2006/relationships" id="258" r:id="R5e751e677ae04abf"/>
    <p:sldId xmlns:r="http://schemas.openxmlformats.org/officeDocument/2006/relationships" id="259" r:id="R42310d2a20644937"/>
    <p:sldId xmlns:r="http://schemas.openxmlformats.org/officeDocument/2006/relationships" id="260" r:id="Rd8571f1f08644645"/>
    <p:sldId xmlns:r="http://schemas.openxmlformats.org/officeDocument/2006/relationships" id="261" r:id="Rb647929f617d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a21b128bf4d81" /><Relationship Type="http://schemas.openxmlformats.org/officeDocument/2006/relationships/slide" Target="/ppt/slides/slide1.xml" Id="Rb936b06306db4735" /><Relationship Type="http://schemas.openxmlformats.org/officeDocument/2006/relationships/slide" Target="/ppt/slides/slide2.xml" Id="R1605bf884eed4c3c" /><Relationship Type="http://schemas.openxmlformats.org/officeDocument/2006/relationships/slide" Target="/ppt/slides/slide3.xml" Id="R5e751e677ae04abf" /><Relationship Type="http://schemas.openxmlformats.org/officeDocument/2006/relationships/slide" Target="/ppt/slides/slide4.xml" Id="R42310d2a20644937" /><Relationship Type="http://schemas.openxmlformats.org/officeDocument/2006/relationships/slide" Target="/ppt/slides/slide5.xml" Id="Rd8571f1f08644645" /><Relationship Type="http://schemas.openxmlformats.org/officeDocument/2006/relationships/slide" Target="/ppt/slides/slide6.xml" Id="Rb647929f617d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d3aa70ee9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5c2bc30b44ee" /><Relationship Type="http://schemas.openxmlformats.org/officeDocument/2006/relationships/theme" Target="/ppt/slideMasters/theme/theme1.xml" Id="R5f189aba23a5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25c2bc30b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17326b82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4bd8858c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c7a64cc6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1c9793f9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b43ad325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ba1387a7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