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84954a5e1a46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ef6fec862e4055"/>
  </p:sldMasterIdLst>
  <p:sldIdLst>
    <p:sldId xmlns:r="http://schemas.openxmlformats.org/officeDocument/2006/relationships" id="256" r:id="Rf20e89f05ca8473b"/>
    <p:sldId xmlns:r="http://schemas.openxmlformats.org/officeDocument/2006/relationships" id="257" r:id="R15a55ff16fc3491a"/>
    <p:sldId xmlns:r="http://schemas.openxmlformats.org/officeDocument/2006/relationships" id="258" r:id="R8f66fe8d1c114483"/>
    <p:sldId xmlns:r="http://schemas.openxmlformats.org/officeDocument/2006/relationships" id="259" r:id="Rd3c3123460664941"/>
    <p:sldId xmlns:r="http://schemas.openxmlformats.org/officeDocument/2006/relationships" id="260" r:id="R76d041b5ba8f44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f6fec862e4055" /><Relationship Type="http://schemas.openxmlformats.org/officeDocument/2006/relationships/slide" Target="/ppt/slides/slide1.xml" Id="Rf20e89f05ca8473b" /><Relationship Type="http://schemas.openxmlformats.org/officeDocument/2006/relationships/slide" Target="/ppt/slides/slide2.xml" Id="R15a55ff16fc3491a" /><Relationship Type="http://schemas.openxmlformats.org/officeDocument/2006/relationships/slide" Target="/ppt/slides/slide3.xml" Id="R8f66fe8d1c114483" /><Relationship Type="http://schemas.openxmlformats.org/officeDocument/2006/relationships/slide" Target="/ppt/slides/slide4.xml" Id="Rd3c3123460664941" /><Relationship Type="http://schemas.openxmlformats.org/officeDocument/2006/relationships/slide" Target="/ppt/slides/slide5.xml" Id="R76d041b5ba8f44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1b3997713841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fdf58c0cf4d14" /><Relationship Type="http://schemas.openxmlformats.org/officeDocument/2006/relationships/theme" Target="/ppt/slideMasters/theme/theme1.xml" Id="R35e022df691141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bfdf58c0cf4d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b04c963d643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f1c23d3c242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5fb8ca5984d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d36644b7b43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2397a765840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LARVIKBANKEN - DIN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LARVIKBANKEN - DIN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937 890 729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