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64db450d4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5f2722b2f4e9a"/>
  </p:sldMasterIdLst>
  <p:sldIdLst>
    <p:sldId xmlns:r="http://schemas.openxmlformats.org/officeDocument/2006/relationships" id="256" r:id="R0315dcff546349b3"/>
    <p:sldId xmlns:r="http://schemas.openxmlformats.org/officeDocument/2006/relationships" id="257" r:id="R8115d7766fe641d5"/>
    <p:sldId xmlns:r="http://schemas.openxmlformats.org/officeDocument/2006/relationships" id="258" r:id="Rbcb960ae135043f8"/>
    <p:sldId xmlns:r="http://schemas.openxmlformats.org/officeDocument/2006/relationships" id="259" r:id="R9fafce31fe1e49ae"/>
    <p:sldId xmlns:r="http://schemas.openxmlformats.org/officeDocument/2006/relationships" id="260" r:id="R48d3e05818394e33"/>
    <p:sldId xmlns:r="http://schemas.openxmlformats.org/officeDocument/2006/relationships" id="261" r:id="Rd28e82edbd8f4a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5f2722b2f4e9a" /><Relationship Type="http://schemas.openxmlformats.org/officeDocument/2006/relationships/slide" Target="/ppt/slides/slide1.xml" Id="R0315dcff546349b3" /><Relationship Type="http://schemas.openxmlformats.org/officeDocument/2006/relationships/slide" Target="/ppt/slides/slide2.xml" Id="R8115d7766fe641d5" /><Relationship Type="http://schemas.openxmlformats.org/officeDocument/2006/relationships/slide" Target="/ppt/slides/slide3.xml" Id="Rbcb960ae135043f8" /><Relationship Type="http://schemas.openxmlformats.org/officeDocument/2006/relationships/slide" Target="/ppt/slides/slide4.xml" Id="R9fafce31fe1e49ae" /><Relationship Type="http://schemas.openxmlformats.org/officeDocument/2006/relationships/slide" Target="/ppt/slides/slide5.xml" Id="R48d3e05818394e33" /><Relationship Type="http://schemas.openxmlformats.org/officeDocument/2006/relationships/slide" Target="/ppt/slides/slide6.xml" Id="Rd28e82edbd8f4a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caf2bdd72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4b971a1504fc3" /><Relationship Type="http://schemas.openxmlformats.org/officeDocument/2006/relationships/theme" Target="/ppt/slideMasters/theme/theme1.xml" Id="Rcc39f69629fc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4b971a150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842edd81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205f1991f46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a8692da94d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5bc95cee549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d03f7249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239b2da72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SKAGERRAK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Kammerherreløkka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post@skagerraksparebank.no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www.skagerraksparebank.no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937 891 245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