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89a8b50e8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e54d6cea84874"/>
  </p:sldMasterIdLst>
  <p:sldIdLst>
    <p:sldId xmlns:r="http://schemas.openxmlformats.org/officeDocument/2006/relationships" id="256" r:id="R6a48ad751a3c4dd4"/>
    <p:sldId xmlns:r="http://schemas.openxmlformats.org/officeDocument/2006/relationships" id="257" r:id="R87c69104bf4a40d5"/>
    <p:sldId xmlns:r="http://schemas.openxmlformats.org/officeDocument/2006/relationships" id="258" r:id="R7038408296bc438c"/>
    <p:sldId xmlns:r="http://schemas.openxmlformats.org/officeDocument/2006/relationships" id="259" r:id="R6b7482f5d9474bb1"/>
    <p:sldId xmlns:r="http://schemas.openxmlformats.org/officeDocument/2006/relationships" id="260" r:id="R95f6b474717e4a8c"/>
    <p:sldId xmlns:r="http://schemas.openxmlformats.org/officeDocument/2006/relationships" id="261" r:id="R342c8eaf9dab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e54d6cea84874" /><Relationship Type="http://schemas.openxmlformats.org/officeDocument/2006/relationships/slide" Target="/ppt/slides/slide1.xml" Id="R6a48ad751a3c4dd4" /><Relationship Type="http://schemas.openxmlformats.org/officeDocument/2006/relationships/slide" Target="/ppt/slides/slide2.xml" Id="R87c69104bf4a40d5" /><Relationship Type="http://schemas.openxmlformats.org/officeDocument/2006/relationships/slide" Target="/ppt/slides/slide3.xml" Id="R7038408296bc438c" /><Relationship Type="http://schemas.openxmlformats.org/officeDocument/2006/relationships/slide" Target="/ppt/slides/slide4.xml" Id="R6b7482f5d9474bb1" /><Relationship Type="http://schemas.openxmlformats.org/officeDocument/2006/relationships/slide" Target="/ppt/slides/slide5.xml" Id="R95f6b474717e4a8c" /><Relationship Type="http://schemas.openxmlformats.org/officeDocument/2006/relationships/slide" Target="/ppt/slides/slide6.xml" Id="R342c8eaf9dab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bd8c81f25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7f58f44c4f77" /><Relationship Type="http://schemas.openxmlformats.org/officeDocument/2006/relationships/theme" Target="/ppt/slideMasters/theme/theme1.xml" Id="R23738dc6c2fe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07f58f44c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4b181787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a4508069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d2f062c1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c2a21ced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ce97cd8d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c83ccb0b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