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f0cb02358b4d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6b3b05d71443b8"/>
  </p:sldMasterIdLst>
  <p:sldIdLst>
    <p:sldId xmlns:r="http://schemas.openxmlformats.org/officeDocument/2006/relationships" id="256" r:id="R432afa8ddf5540ae"/>
    <p:sldId xmlns:r="http://schemas.openxmlformats.org/officeDocument/2006/relationships" id="257" r:id="Rbbbbb66096b24de0"/>
    <p:sldId xmlns:r="http://schemas.openxmlformats.org/officeDocument/2006/relationships" id="258" r:id="R113fd68eca274215"/>
    <p:sldId xmlns:r="http://schemas.openxmlformats.org/officeDocument/2006/relationships" id="259" r:id="R2051c53a377b4c59"/>
    <p:sldId xmlns:r="http://schemas.openxmlformats.org/officeDocument/2006/relationships" id="260" r:id="R6fbecc76d2764b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b3b05d71443b8" /><Relationship Type="http://schemas.openxmlformats.org/officeDocument/2006/relationships/slide" Target="/ppt/slides/slide1.xml" Id="R432afa8ddf5540ae" /><Relationship Type="http://schemas.openxmlformats.org/officeDocument/2006/relationships/slide" Target="/ppt/slides/slide2.xml" Id="Rbbbbb66096b24de0" /><Relationship Type="http://schemas.openxmlformats.org/officeDocument/2006/relationships/slide" Target="/ppt/slides/slide3.xml" Id="R113fd68eca274215" /><Relationship Type="http://schemas.openxmlformats.org/officeDocument/2006/relationships/slide" Target="/ppt/slides/slide4.xml" Id="R2051c53a377b4c59" /><Relationship Type="http://schemas.openxmlformats.org/officeDocument/2006/relationships/slide" Target="/ppt/slides/slide5.xml" Id="R6fbecc76d2764b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77e12039d42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5af9cf3bf4957" /><Relationship Type="http://schemas.openxmlformats.org/officeDocument/2006/relationships/theme" Target="/ppt/slideMasters/theme/theme1.xml" Id="R31054ef1b29c43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a5af9cf3bf49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cd2f3e416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6f2837db949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4f24b54a940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99aec552547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db0b2766e47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TINN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