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8d11dacea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336eab14b4caf"/>
  </p:sldMasterIdLst>
  <p:sldIdLst>
    <p:sldId xmlns:r="http://schemas.openxmlformats.org/officeDocument/2006/relationships" id="256" r:id="Re9333951570945a0"/>
    <p:sldId xmlns:r="http://schemas.openxmlformats.org/officeDocument/2006/relationships" id="257" r:id="R1b459cbe38fc4bad"/>
    <p:sldId xmlns:r="http://schemas.openxmlformats.org/officeDocument/2006/relationships" id="258" r:id="Rd1c926e128ec4a7b"/>
    <p:sldId xmlns:r="http://schemas.openxmlformats.org/officeDocument/2006/relationships" id="259" r:id="R3d4e32bd641c40c0"/>
    <p:sldId xmlns:r="http://schemas.openxmlformats.org/officeDocument/2006/relationships" id="260" r:id="R7ad7e75f22794aba"/>
    <p:sldId xmlns:r="http://schemas.openxmlformats.org/officeDocument/2006/relationships" id="261" r:id="R00a0d2f71e7d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336eab14b4caf" /><Relationship Type="http://schemas.openxmlformats.org/officeDocument/2006/relationships/slide" Target="/ppt/slides/slide1.xml" Id="Re9333951570945a0" /><Relationship Type="http://schemas.openxmlformats.org/officeDocument/2006/relationships/slide" Target="/ppt/slides/slide2.xml" Id="R1b459cbe38fc4bad" /><Relationship Type="http://schemas.openxmlformats.org/officeDocument/2006/relationships/slide" Target="/ppt/slides/slide3.xml" Id="Rd1c926e128ec4a7b" /><Relationship Type="http://schemas.openxmlformats.org/officeDocument/2006/relationships/slide" Target="/ppt/slides/slide4.xml" Id="R3d4e32bd641c40c0" /><Relationship Type="http://schemas.openxmlformats.org/officeDocument/2006/relationships/slide" Target="/ppt/slides/slide5.xml" Id="R7ad7e75f22794aba" /><Relationship Type="http://schemas.openxmlformats.org/officeDocument/2006/relationships/slide" Target="/ppt/slides/slide6.xml" Id="R00a0d2f71e7d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964e55bf8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98f053ade4a93" /><Relationship Type="http://schemas.openxmlformats.org/officeDocument/2006/relationships/theme" Target="/ppt/slideMasters/theme/theme1.xml" Id="Rc957cd1e3737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98f053ade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fa817032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b16e63797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ffd0a87ee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bab559355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f8dc589af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e6e15059740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DIN TELEMARK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DIN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DIN TELEMARK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DIN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DIN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DIN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BØ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SELJORD  –  38,0 %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DIN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DIN TELEMARK</a:t>
            </a:r>
          </a:p>
        </p:txBody>
      </p:sp>
    </p:spTree>
  </p:cSld>
  <p:clrMapOvr>
    <a:masterClrMapping xmlns:a="http://schemas.openxmlformats.org/drawingml/2006/main"/>
  </p:clrMapOvr>
</p:sld>
</file>