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5927bf8f3f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05b8cf58b941a0"/>
  </p:sldMasterIdLst>
  <p:sldIdLst>
    <p:sldId xmlns:r="http://schemas.openxmlformats.org/officeDocument/2006/relationships" id="256" r:id="Rd9c5bbc198994471"/>
    <p:sldId xmlns:r="http://schemas.openxmlformats.org/officeDocument/2006/relationships" id="257" r:id="Raf4e9d1453c44da2"/>
    <p:sldId xmlns:r="http://schemas.openxmlformats.org/officeDocument/2006/relationships" id="258" r:id="Rcf6511205930440a"/>
    <p:sldId xmlns:r="http://schemas.openxmlformats.org/officeDocument/2006/relationships" id="259" r:id="Ra9e51a18d7d54be3"/>
    <p:sldId xmlns:r="http://schemas.openxmlformats.org/officeDocument/2006/relationships" id="260" r:id="Rd008dba5c8994bcd"/>
    <p:sldId xmlns:r="http://schemas.openxmlformats.org/officeDocument/2006/relationships" id="261" r:id="Rd5d072adc560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5b8cf58b941a0" /><Relationship Type="http://schemas.openxmlformats.org/officeDocument/2006/relationships/slide" Target="/ppt/slides/slide1.xml" Id="Rd9c5bbc198994471" /><Relationship Type="http://schemas.openxmlformats.org/officeDocument/2006/relationships/slide" Target="/ppt/slides/slide2.xml" Id="Raf4e9d1453c44da2" /><Relationship Type="http://schemas.openxmlformats.org/officeDocument/2006/relationships/slide" Target="/ppt/slides/slide3.xml" Id="Rcf6511205930440a" /><Relationship Type="http://schemas.openxmlformats.org/officeDocument/2006/relationships/slide" Target="/ppt/slides/slide4.xml" Id="Ra9e51a18d7d54be3" /><Relationship Type="http://schemas.openxmlformats.org/officeDocument/2006/relationships/slide" Target="/ppt/slides/slide5.xml" Id="Rd008dba5c8994bcd" /><Relationship Type="http://schemas.openxmlformats.org/officeDocument/2006/relationships/slide" Target="/ppt/slides/slide6.xml" Id="Rd5d072adc560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55741034f49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80975fe054948" /><Relationship Type="http://schemas.openxmlformats.org/officeDocument/2006/relationships/theme" Target="/ppt/slideMasters/theme/theme1.xml" Id="Rba0ba2103d1740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80975fe05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cbb82ccf7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5ae34b6974b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35c0ba0f34c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127bf31114c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c6ce0e2d1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a5eca6e174b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SPAREBANK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VAA TRANSPORT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KRAFT HOLDING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LASCALA CONSULTING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KOMMUNE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HAUGHOLT HOLDING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ELEKTRO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post@drangedalsparebank.no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www.drangedalsparebank.no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SPAREBANK</a:t>
            </a:r>
          </a:p>
        </p:txBody>
      </p:sp>
    </p:spTree>
  </p:cSld>
  <p:clrMapOvr>
    <a:masterClrMapping xmlns:a="http://schemas.openxmlformats.org/drawingml/2006/main"/>
  </p:clrMapOvr>
</p:sld>
</file>