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456c5c722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0dc51b9ab43c4"/>
  </p:sldMasterIdLst>
  <p:sldIdLst>
    <p:sldId xmlns:r="http://schemas.openxmlformats.org/officeDocument/2006/relationships" id="256" r:id="R02a49b170ed7465e"/>
    <p:sldId xmlns:r="http://schemas.openxmlformats.org/officeDocument/2006/relationships" id="257" r:id="R533659b6010644f6"/>
    <p:sldId xmlns:r="http://schemas.openxmlformats.org/officeDocument/2006/relationships" id="258" r:id="R8d5e74e85ee44c7f"/>
    <p:sldId xmlns:r="http://schemas.openxmlformats.org/officeDocument/2006/relationships" id="259" r:id="Rf3356d94d91441c6"/>
    <p:sldId xmlns:r="http://schemas.openxmlformats.org/officeDocument/2006/relationships" id="260" r:id="Ra18506f0c1704cf1"/>
    <p:sldId xmlns:r="http://schemas.openxmlformats.org/officeDocument/2006/relationships" id="261" r:id="Rfe2d274f9005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0dc51b9ab43c4" /><Relationship Type="http://schemas.openxmlformats.org/officeDocument/2006/relationships/slide" Target="/ppt/slides/slide1.xml" Id="R02a49b170ed7465e" /><Relationship Type="http://schemas.openxmlformats.org/officeDocument/2006/relationships/slide" Target="/ppt/slides/slide2.xml" Id="R533659b6010644f6" /><Relationship Type="http://schemas.openxmlformats.org/officeDocument/2006/relationships/slide" Target="/ppt/slides/slide3.xml" Id="R8d5e74e85ee44c7f" /><Relationship Type="http://schemas.openxmlformats.org/officeDocument/2006/relationships/slide" Target="/ppt/slides/slide4.xml" Id="Rf3356d94d91441c6" /><Relationship Type="http://schemas.openxmlformats.org/officeDocument/2006/relationships/slide" Target="/ppt/slides/slide5.xml" Id="Ra18506f0c1704cf1" /><Relationship Type="http://schemas.openxmlformats.org/officeDocument/2006/relationships/slide" Target="/ppt/slides/slide6.xml" Id="Rfe2d274f9005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d36492f85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8c7a388d8490e" /><Relationship Type="http://schemas.openxmlformats.org/officeDocument/2006/relationships/theme" Target="/ppt/slideMasters/theme/theme1.xml" Id="R8a78e4da6520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8c7a388d8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798b795eb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292d1cfb747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c2baf46942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c96a9ccfb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cee7b2180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3f6b87da8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GEIR ATLE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VIGGO WAHL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