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9b3429477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7589d53fac402c"/>
  </p:sldMasterIdLst>
  <p:sldIdLst>
    <p:sldId xmlns:r="http://schemas.openxmlformats.org/officeDocument/2006/relationships" id="256" r:id="R323d18301b6f4325"/>
    <p:sldId xmlns:r="http://schemas.openxmlformats.org/officeDocument/2006/relationships" id="257" r:id="R083f843444764e4a"/>
    <p:sldId xmlns:r="http://schemas.openxmlformats.org/officeDocument/2006/relationships" id="258" r:id="Ra8cca503d00543ee"/>
    <p:sldId xmlns:r="http://schemas.openxmlformats.org/officeDocument/2006/relationships" id="259" r:id="Re378c0052d7b4abc"/>
    <p:sldId xmlns:r="http://schemas.openxmlformats.org/officeDocument/2006/relationships" id="260" r:id="R825272cacff4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589d53fac402c" /><Relationship Type="http://schemas.openxmlformats.org/officeDocument/2006/relationships/slide" Target="/ppt/slides/slide1.xml" Id="R323d18301b6f4325" /><Relationship Type="http://schemas.openxmlformats.org/officeDocument/2006/relationships/slide" Target="/ppt/slides/slide2.xml" Id="R083f843444764e4a" /><Relationship Type="http://schemas.openxmlformats.org/officeDocument/2006/relationships/slide" Target="/ppt/slides/slide3.xml" Id="Ra8cca503d00543ee" /><Relationship Type="http://schemas.openxmlformats.org/officeDocument/2006/relationships/slide" Target="/ppt/slides/slide4.xml" Id="Re378c0052d7b4abc" /><Relationship Type="http://schemas.openxmlformats.org/officeDocument/2006/relationships/slide" Target="/ppt/slides/slide5.xml" Id="R825272cacff4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79818b6fd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7f9ebaba6418c" /><Relationship Type="http://schemas.openxmlformats.org/officeDocument/2006/relationships/theme" Target="/ppt/slideMasters/theme/theme1.xml" Id="R4ebb22cbb2b04e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7f9ebaba6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1a7cd61ef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f9930ac48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11596d6c5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a9a0e6996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d5dc4520249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Sparebank ble etablert [år] og holder til i Valle.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Nordibøvegen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4747 Valle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93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