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868d28208e4b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9b20bcf84440b5"/>
  </p:sldMasterIdLst>
  <p:sldIdLst>
    <p:sldId xmlns:r="http://schemas.openxmlformats.org/officeDocument/2006/relationships" id="256" r:id="R78746f2df0a7495a"/>
    <p:sldId xmlns:r="http://schemas.openxmlformats.org/officeDocument/2006/relationships" id="257" r:id="R08d6cd45df914799"/>
    <p:sldId xmlns:r="http://schemas.openxmlformats.org/officeDocument/2006/relationships" id="258" r:id="R5ee666367dfc4545"/>
    <p:sldId xmlns:r="http://schemas.openxmlformats.org/officeDocument/2006/relationships" id="259" r:id="R5412ba7c11b5490a"/>
    <p:sldId xmlns:r="http://schemas.openxmlformats.org/officeDocument/2006/relationships" id="260" r:id="R848e23a664844f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9b20bcf84440b5" /><Relationship Type="http://schemas.openxmlformats.org/officeDocument/2006/relationships/slide" Target="/ppt/slides/slide1.xml" Id="R78746f2df0a7495a" /><Relationship Type="http://schemas.openxmlformats.org/officeDocument/2006/relationships/slide" Target="/ppt/slides/slide2.xml" Id="R08d6cd45df914799" /><Relationship Type="http://schemas.openxmlformats.org/officeDocument/2006/relationships/slide" Target="/ppt/slides/slide3.xml" Id="R5ee666367dfc4545" /><Relationship Type="http://schemas.openxmlformats.org/officeDocument/2006/relationships/slide" Target="/ppt/slides/slide4.xml" Id="R5412ba7c11b5490a" /><Relationship Type="http://schemas.openxmlformats.org/officeDocument/2006/relationships/slide" Target="/ppt/slides/slide5.xml" Id="R848e23a664844f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34c381d1f74b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d682ea3db4929" /><Relationship Type="http://schemas.openxmlformats.org/officeDocument/2006/relationships/theme" Target="/ppt/slideMasters/theme/theme1.xml" Id="Ra93203b9fe9b41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6d682ea3db49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641cd0b6f4b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b4ded8b4047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dfd78520b42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602bdb41c48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8d888b35c42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EVJE OG HORNNES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 OG HORNNES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EVJE OG HORNNES SPAREBANK ble etablert [år] og holder til i Evje.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 OG HORNNES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 OG HORNNES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 OG HORNNES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Heglands veg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4735 Evje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92 92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post@eh-sparebank.no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www.eh-sparebank.no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937 894 171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 OG HORNNES SPAREBANK</a:t>
            </a:r>
          </a:p>
        </p:txBody>
      </p:sp>
    </p:spTree>
  </p:cSld>
  <p:clrMapOvr>
    <a:masterClrMapping xmlns:a="http://schemas.openxmlformats.org/drawingml/2006/main"/>
  </p:clrMapOvr>
</p:sld>
</file>