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54fe99362542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891ca88df74b11"/>
  </p:sldMasterIdLst>
  <p:sldIdLst>
    <p:sldId xmlns:r="http://schemas.openxmlformats.org/officeDocument/2006/relationships" id="256" r:id="Rf274ed0edeab4cbe"/>
    <p:sldId xmlns:r="http://schemas.openxmlformats.org/officeDocument/2006/relationships" id="257" r:id="R5f33966bc5254035"/>
    <p:sldId xmlns:r="http://schemas.openxmlformats.org/officeDocument/2006/relationships" id="258" r:id="R9ba7bb2f11c24f9f"/>
    <p:sldId xmlns:r="http://schemas.openxmlformats.org/officeDocument/2006/relationships" id="259" r:id="R9b3a240326ae4720"/>
    <p:sldId xmlns:r="http://schemas.openxmlformats.org/officeDocument/2006/relationships" id="260" r:id="R6b56abed15e642ad"/>
    <p:sldId xmlns:r="http://schemas.openxmlformats.org/officeDocument/2006/relationships" id="261" r:id="Rc36b7169a46745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91ca88df74b11" /><Relationship Type="http://schemas.openxmlformats.org/officeDocument/2006/relationships/slide" Target="/ppt/slides/slide1.xml" Id="Rf274ed0edeab4cbe" /><Relationship Type="http://schemas.openxmlformats.org/officeDocument/2006/relationships/slide" Target="/ppt/slides/slide2.xml" Id="R5f33966bc5254035" /><Relationship Type="http://schemas.openxmlformats.org/officeDocument/2006/relationships/slide" Target="/ppt/slides/slide3.xml" Id="R9ba7bb2f11c24f9f" /><Relationship Type="http://schemas.openxmlformats.org/officeDocument/2006/relationships/slide" Target="/ppt/slides/slide4.xml" Id="R9b3a240326ae4720" /><Relationship Type="http://schemas.openxmlformats.org/officeDocument/2006/relationships/slide" Target="/ppt/slides/slide5.xml" Id="R6b56abed15e642ad" /><Relationship Type="http://schemas.openxmlformats.org/officeDocument/2006/relationships/slide" Target="/ppt/slides/slide6.xml" Id="Rc36b7169a46745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ebcf49a3f4f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5283681084666" /><Relationship Type="http://schemas.openxmlformats.org/officeDocument/2006/relationships/theme" Target="/ppt/slideMasters/theme/theme1.xml" Id="R03d63884f41949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e52836810846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ca66d96284f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ced3517524a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2837744af4c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ca77cb09a4a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7ff973d8742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d63a7e20b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SPAREBANK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NURKEN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ØRSHALL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HALVARD ANDRE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LASSESEN HOLDING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KURT SELMER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11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post@agdersparebank.no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