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e17423dcd45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6f355442644a8"/>
  </p:sldMasterIdLst>
  <p:sldIdLst>
    <p:sldId xmlns:r="http://schemas.openxmlformats.org/officeDocument/2006/relationships" id="256" r:id="Rd6eb1d08821044f7"/>
    <p:sldId xmlns:r="http://schemas.openxmlformats.org/officeDocument/2006/relationships" id="257" r:id="R616d6266677c45c1"/>
    <p:sldId xmlns:r="http://schemas.openxmlformats.org/officeDocument/2006/relationships" id="258" r:id="Rc8942f45d13e4eb2"/>
    <p:sldId xmlns:r="http://schemas.openxmlformats.org/officeDocument/2006/relationships" id="259" r:id="Rf8d15a3530364df8"/>
    <p:sldId xmlns:r="http://schemas.openxmlformats.org/officeDocument/2006/relationships" id="260" r:id="Ra83c8f6d01284ba2"/>
    <p:sldId xmlns:r="http://schemas.openxmlformats.org/officeDocument/2006/relationships" id="261" r:id="R777febe16b9649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6f355442644a8" /><Relationship Type="http://schemas.openxmlformats.org/officeDocument/2006/relationships/slide" Target="/ppt/slides/slide1.xml" Id="Rd6eb1d08821044f7" /><Relationship Type="http://schemas.openxmlformats.org/officeDocument/2006/relationships/slide" Target="/ppt/slides/slide2.xml" Id="R616d6266677c45c1" /><Relationship Type="http://schemas.openxmlformats.org/officeDocument/2006/relationships/slide" Target="/ppt/slides/slide3.xml" Id="Rc8942f45d13e4eb2" /><Relationship Type="http://schemas.openxmlformats.org/officeDocument/2006/relationships/slide" Target="/ppt/slides/slide4.xml" Id="Rf8d15a3530364df8" /><Relationship Type="http://schemas.openxmlformats.org/officeDocument/2006/relationships/slide" Target="/ppt/slides/slide5.xml" Id="Ra83c8f6d01284ba2" /><Relationship Type="http://schemas.openxmlformats.org/officeDocument/2006/relationships/slide" Target="/ppt/slides/slide6.xml" Id="R777febe16b9649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5115eee54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00a1112244170" /><Relationship Type="http://schemas.openxmlformats.org/officeDocument/2006/relationships/theme" Target="/ppt/slideMasters/theme/theme1.xml" Id="Rf8606659d47c4b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a00a111224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85c6090a5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8d6c4102646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22a5e69ab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7421b359c4a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deadf026a4f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4baab4007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FLEKKEFJORD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FLEKKEFJORD SPAREBANK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SPARESKILLINGSBANKEN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NORGE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mail@flekkefjordsparebank.no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SPAREBANK</a:t>
            </a:r>
          </a:p>
        </p:txBody>
      </p:sp>
    </p:spTree>
  </p:cSld>
  <p:clrMapOvr>
    <a:masterClrMapping xmlns:a="http://schemas.openxmlformats.org/drawingml/2006/main"/>
  </p:clrMapOvr>
</p:sld>
</file>