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1afc3f9ad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cecbcdb2614219"/>
  </p:sldMasterIdLst>
  <p:sldIdLst>
    <p:sldId xmlns:r="http://schemas.openxmlformats.org/officeDocument/2006/relationships" id="256" r:id="R160f61bd9d844c10"/>
    <p:sldId xmlns:r="http://schemas.openxmlformats.org/officeDocument/2006/relationships" id="257" r:id="R215517c89baa443c"/>
    <p:sldId xmlns:r="http://schemas.openxmlformats.org/officeDocument/2006/relationships" id="258" r:id="Rbd84355e6b0a4f49"/>
    <p:sldId xmlns:r="http://schemas.openxmlformats.org/officeDocument/2006/relationships" id="259" r:id="R95a776c309b141c8"/>
    <p:sldId xmlns:r="http://schemas.openxmlformats.org/officeDocument/2006/relationships" id="260" r:id="R96bdd877008347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ecbcdb2614219" /><Relationship Type="http://schemas.openxmlformats.org/officeDocument/2006/relationships/slide" Target="/ppt/slides/slide1.xml" Id="R160f61bd9d844c10" /><Relationship Type="http://schemas.openxmlformats.org/officeDocument/2006/relationships/slide" Target="/ppt/slides/slide2.xml" Id="R215517c89baa443c" /><Relationship Type="http://schemas.openxmlformats.org/officeDocument/2006/relationships/slide" Target="/ppt/slides/slide3.xml" Id="Rbd84355e6b0a4f49" /><Relationship Type="http://schemas.openxmlformats.org/officeDocument/2006/relationships/slide" Target="/ppt/slides/slide4.xml" Id="R95a776c309b141c8" /><Relationship Type="http://schemas.openxmlformats.org/officeDocument/2006/relationships/slide" Target="/ppt/slides/slide5.xml" Id="R96bdd877008347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2b9ae17ad42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55822076c44c9" /><Relationship Type="http://schemas.openxmlformats.org/officeDocument/2006/relationships/theme" Target="/ppt/slideMasters/theme/theme1.xml" Id="R3d07c3b50ab34c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55822076c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afe3031d3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4bbc1c2ca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e0ebf7d7a44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0d8ca0c0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2605d977b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SPARESKILLINGSBANKEN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SPARESKILLINGSBANKEN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post@spareskillingsbanken.no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SPARESKILLINGSBANKEN</a:t>
            </a:r>
          </a:p>
        </p:txBody>
      </p:sp>
    </p:spTree>
  </p:cSld>
  <p:clrMapOvr>
    <a:masterClrMapping xmlns:a="http://schemas.openxmlformats.org/drawingml/2006/main"/>
  </p:clrMapOvr>
</p:sld>
</file>