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0bcd65515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09d9bb2edc4137"/>
  </p:sldMasterIdLst>
  <p:sldIdLst>
    <p:sldId xmlns:r="http://schemas.openxmlformats.org/officeDocument/2006/relationships" id="256" r:id="Ra25df4e8a45a4044"/>
    <p:sldId xmlns:r="http://schemas.openxmlformats.org/officeDocument/2006/relationships" id="257" r:id="R8309a75acd77404a"/>
    <p:sldId xmlns:r="http://schemas.openxmlformats.org/officeDocument/2006/relationships" id="258" r:id="R6629136509f74b14"/>
    <p:sldId xmlns:r="http://schemas.openxmlformats.org/officeDocument/2006/relationships" id="259" r:id="R10ecdd066df444b5"/>
    <p:sldId xmlns:r="http://schemas.openxmlformats.org/officeDocument/2006/relationships" id="260" r:id="R3bfda4dc029240cb"/>
    <p:sldId xmlns:r="http://schemas.openxmlformats.org/officeDocument/2006/relationships" id="261" r:id="R209cb1144e6d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9d9bb2edc4137" /><Relationship Type="http://schemas.openxmlformats.org/officeDocument/2006/relationships/slide" Target="/ppt/slides/slide1.xml" Id="Ra25df4e8a45a4044" /><Relationship Type="http://schemas.openxmlformats.org/officeDocument/2006/relationships/slide" Target="/ppt/slides/slide2.xml" Id="R8309a75acd77404a" /><Relationship Type="http://schemas.openxmlformats.org/officeDocument/2006/relationships/slide" Target="/ppt/slides/slide3.xml" Id="R6629136509f74b14" /><Relationship Type="http://schemas.openxmlformats.org/officeDocument/2006/relationships/slide" Target="/ppt/slides/slide4.xml" Id="R10ecdd066df444b5" /><Relationship Type="http://schemas.openxmlformats.org/officeDocument/2006/relationships/slide" Target="/ppt/slides/slide5.xml" Id="R3bfda4dc029240cb" /><Relationship Type="http://schemas.openxmlformats.org/officeDocument/2006/relationships/slide" Target="/ppt/slides/slide6.xml" Id="R209cb1144e6d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0ffc7e049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0d4a6bd404296" /><Relationship Type="http://schemas.openxmlformats.org/officeDocument/2006/relationships/theme" Target="/ppt/slideMasters/theme/theme1.xml" Id="Rd30e8138a95f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0d4a6bd40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c306882c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55906dc8144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d0e951d3741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d0c1f62c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6e6a4421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fdb602427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