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48cc1caf05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caaf5b0b64351"/>
  </p:sldMasterIdLst>
  <p:sldIdLst>
    <p:sldId xmlns:r="http://schemas.openxmlformats.org/officeDocument/2006/relationships" id="256" r:id="R8b06c6f8a44f46aa"/>
    <p:sldId xmlns:r="http://schemas.openxmlformats.org/officeDocument/2006/relationships" id="257" r:id="R91aa3f923c1f4297"/>
    <p:sldId xmlns:r="http://schemas.openxmlformats.org/officeDocument/2006/relationships" id="258" r:id="Ra4c01b7ab00542ba"/>
    <p:sldId xmlns:r="http://schemas.openxmlformats.org/officeDocument/2006/relationships" id="259" r:id="Rc7e723ef6ec445f1"/>
    <p:sldId xmlns:r="http://schemas.openxmlformats.org/officeDocument/2006/relationships" id="260" r:id="R255007e9492041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caaf5b0b64351" /><Relationship Type="http://schemas.openxmlformats.org/officeDocument/2006/relationships/slide" Target="/ppt/slides/slide1.xml" Id="R8b06c6f8a44f46aa" /><Relationship Type="http://schemas.openxmlformats.org/officeDocument/2006/relationships/slide" Target="/ppt/slides/slide2.xml" Id="R91aa3f923c1f4297" /><Relationship Type="http://schemas.openxmlformats.org/officeDocument/2006/relationships/slide" Target="/ppt/slides/slide3.xml" Id="Ra4c01b7ab00542ba" /><Relationship Type="http://schemas.openxmlformats.org/officeDocument/2006/relationships/slide" Target="/ppt/slides/slide4.xml" Id="Rc7e723ef6ec445f1" /><Relationship Type="http://schemas.openxmlformats.org/officeDocument/2006/relationships/slide" Target="/ppt/slides/slide5.xml" Id="R255007e9492041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211996a1a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34c56cd3c4f2f" /><Relationship Type="http://schemas.openxmlformats.org/officeDocument/2006/relationships/theme" Target="/ppt/slideMasters/theme/theme1.xml" Id="Ra8dc57bd3642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f34c56cd3c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8c023c10247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e883f7d4d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bf853827d49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ff8fb4a32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388bca670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SØGNE OG GREIPSTAD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SØGNE OG GREIPSTAD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SØGNE OG GREIPSTAD SPAREBANK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SØGNE OG GREIPSTAD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SØGNE OG GREIPSTAD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SØGNE OG GREIPSTAD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05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SØGNE OG GREIPSTAD SPAREBANK</a:t>
            </a:r>
          </a:p>
        </p:txBody>
      </p:sp>
    </p:spTree>
  </p:cSld>
  <p:clrMapOvr>
    <a:masterClrMapping xmlns:a="http://schemas.openxmlformats.org/drawingml/2006/main"/>
  </p:clrMapOvr>
</p:sld>
</file>