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6d35ee2af5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ac69af62e49a3"/>
  </p:sldMasterIdLst>
  <p:sldIdLst>
    <p:sldId xmlns:r="http://schemas.openxmlformats.org/officeDocument/2006/relationships" id="256" r:id="Rb95abd697dc14dde"/>
    <p:sldId xmlns:r="http://schemas.openxmlformats.org/officeDocument/2006/relationships" id="257" r:id="Rd0a2a72538194c04"/>
    <p:sldId xmlns:r="http://schemas.openxmlformats.org/officeDocument/2006/relationships" id="258" r:id="R4b0714c61a724668"/>
    <p:sldId xmlns:r="http://schemas.openxmlformats.org/officeDocument/2006/relationships" id="259" r:id="R73625be1a2f74602"/>
    <p:sldId xmlns:r="http://schemas.openxmlformats.org/officeDocument/2006/relationships" id="260" r:id="Raf924d771d89494f"/>
    <p:sldId xmlns:r="http://schemas.openxmlformats.org/officeDocument/2006/relationships" id="261" r:id="R0b81d556ac4a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ac69af62e49a3" /><Relationship Type="http://schemas.openxmlformats.org/officeDocument/2006/relationships/slide" Target="/ppt/slides/slide1.xml" Id="Rb95abd697dc14dde" /><Relationship Type="http://schemas.openxmlformats.org/officeDocument/2006/relationships/slide" Target="/ppt/slides/slide2.xml" Id="Rd0a2a72538194c04" /><Relationship Type="http://schemas.openxmlformats.org/officeDocument/2006/relationships/slide" Target="/ppt/slides/slide3.xml" Id="R4b0714c61a724668" /><Relationship Type="http://schemas.openxmlformats.org/officeDocument/2006/relationships/slide" Target="/ppt/slides/slide4.xml" Id="R73625be1a2f74602" /><Relationship Type="http://schemas.openxmlformats.org/officeDocument/2006/relationships/slide" Target="/ppt/slides/slide5.xml" Id="Raf924d771d89494f" /><Relationship Type="http://schemas.openxmlformats.org/officeDocument/2006/relationships/slide" Target="/ppt/slides/slide6.xml" Id="R0b81d556ac4a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db734a2ac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413ea295542fe" /><Relationship Type="http://schemas.openxmlformats.org/officeDocument/2006/relationships/theme" Target="/ppt/slideMasters/theme/theme1.xml" Id="Rb22d41f1d02d4a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413ea295542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d242d879f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db7b3e6f9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243ea81da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a2b04290d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886ae36c444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1cc7a7d2842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SØR-NORGE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Tranes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20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