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5553ca20b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f5b69297248b6"/>
  </p:sldMasterIdLst>
  <p:sldIdLst>
    <p:sldId xmlns:r="http://schemas.openxmlformats.org/officeDocument/2006/relationships" id="256" r:id="Rabd8c0a2f5ac4754"/>
    <p:sldId xmlns:r="http://schemas.openxmlformats.org/officeDocument/2006/relationships" id="257" r:id="R9997ccdc6c904a37"/>
    <p:sldId xmlns:r="http://schemas.openxmlformats.org/officeDocument/2006/relationships" id="258" r:id="R2fad7754f89a4f32"/>
    <p:sldId xmlns:r="http://schemas.openxmlformats.org/officeDocument/2006/relationships" id="259" r:id="Re64a4efe43a746cd"/>
    <p:sldId xmlns:r="http://schemas.openxmlformats.org/officeDocument/2006/relationships" id="260" r:id="Re2bd1031919c4944"/>
    <p:sldId xmlns:r="http://schemas.openxmlformats.org/officeDocument/2006/relationships" id="261" r:id="R5bc317a760ca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f5b69297248b6" /><Relationship Type="http://schemas.openxmlformats.org/officeDocument/2006/relationships/slide" Target="/ppt/slides/slide1.xml" Id="Rabd8c0a2f5ac4754" /><Relationship Type="http://schemas.openxmlformats.org/officeDocument/2006/relationships/slide" Target="/ppt/slides/slide2.xml" Id="R9997ccdc6c904a37" /><Relationship Type="http://schemas.openxmlformats.org/officeDocument/2006/relationships/slide" Target="/ppt/slides/slide3.xml" Id="R2fad7754f89a4f32" /><Relationship Type="http://schemas.openxmlformats.org/officeDocument/2006/relationships/slide" Target="/ppt/slides/slide4.xml" Id="Re64a4efe43a746cd" /><Relationship Type="http://schemas.openxmlformats.org/officeDocument/2006/relationships/slide" Target="/ppt/slides/slide5.xml" Id="Re2bd1031919c4944" /><Relationship Type="http://schemas.openxmlformats.org/officeDocument/2006/relationships/slide" Target="/ppt/slides/slide6.xml" Id="R5bc317a760ca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fbc8ba1d1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dc7cf633a48a8" /><Relationship Type="http://schemas.openxmlformats.org/officeDocument/2006/relationships/theme" Target="/ppt/slideMasters/theme/theme1.xml" Id="R6af6390d42bb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dc7cf633a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58735394c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47f3f0466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600605fb0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35ac18d6f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2af58ed0c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2ff0ea1e2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BROWN BROTHERS HARRIMAN &amp; CO.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