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35cfbdf5914d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76a32e3ca470b"/>
  </p:sldMasterIdLst>
  <p:sldIdLst>
    <p:sldId xmlns:r="http://schemas.openxmlformats.org/officeDocument/2006/relationships" id="256" r:id="R4b0e8adfefb64f93"/>
    <p:sldId xmlns:r="http://schemas.openxmlformats.org/officeDocument/2006/relationships" id="257" r:id="R3772a9a9b74e4bb9"/>
    <p:sldId xmlns:r="http://schemas.openxmlformats.org/officeDocument/2006/relationships" id="258" r:id="Re2c726e6873f4e13"/>
    <p:sldId xmlns:r="http://schemas.openxmlformats.org/officeDocument/2006/relationships" id="259" r:id="R5a1959ec94124606"/>
    <p:sldId xmlns:r="http://schemas.openxmlformats.org/officeDocument/2006/relationships" id="260" r:id="R7a62713d111a42f8"/>
    <p:sldId xmlns:r="http://schemas.openxmlformats.org/officeDocument/2006/relationships" id="261" r:id="R1fdd4785d4954a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76a32e3ca470b" /><Relationship Type="http://schemas.openxmlformats.org/officeDocument/2006/relationships/slide" Target="/ppt/slides/slide1.xml" Id="R4b0e8adfefb64f93" /><Relationship Type="http://schemas.openxmlformats.org/officeDocument/2006/relationships/slide" Target="/ppt/slides/slide2.xml" Id="R3772a9a9b74e4bb9" /><Relationship Type="http://schemas.openxmlformats.org/officeDocument/2006/relationships/slide" Target="/ppt/slides/slide3.xml" Id="Re2c726e6873f4e13" /><Relationship Type="http://schemas.openxmlformats.org/officeDocument/2006/relationships/slide" Target="/ppt/slides/slide4.xml" Id="R5a1959ec94124606" /><Relationship Type="http://schemas.openxmlformats.org/officeDocument/2006/relationships/slide" Target="/ppt/slides/slide5.xml" Id="R7a62713d111a42f8" /><Relationship Type="http://schemas.openxmlformats.org/officeDocument/2006/relationships/slide" Target="/ppt/slides/slide6.xml" Id="R1fdd4785d4954a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5e05901cb7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ad3b24e244de9" /><Relationship Type="http://schemas.openxmlformats.org/officeDocument/2006/relationships/theme" Target="/ppt/slideMasters/theme/theme1.xml" Id="R3f424f31221346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ad3b24e244d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c44d6dd72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94389b57048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308321a5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17f7bde1549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5ca4163ac46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7959c40948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SPAREBANKSTIFTINGA JÆREN - TIME OG  –  50,9 %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SPAREBANK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ARNE HELGE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www.jaerensparebank.no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937 895 976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SPAREBANK</a:t>
            </a:r>
          </a:p>
        </p:txBody>
      </p:sp>
    </p:spTree>
  </p:cSld>
  <p:clrMapOvr>
    <a:masterClrMapping xmlns:a="http://schemas.openxmlformats.org/drawingml/2006/main"/>
  </p:clrMapOvr>
</p:sld>
</file>