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8c9c4690d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b1774c87744ba"/>
  </p:sldMasterIdLst>
  <p:sldIdLst>
    <p:sldId xmlns:r="http://schemas.openxmlformats.org/officeDocument/2006/relationships" id="256" r:id="R415f135288d142bd"/>
    <p:sldId xmlns:r="http://schemas.openxmlformats.org/officeDocument/2006/relationships" id="257" r:id="R3d9d0f417f62461a"/>
    <p:sldId xmlns:r="http://schemas.openxmlformats.org/officeDocument/2006/relationships" id="258" r:id="R0faa7c12b1c541e4"/>
    <p:sldId xmlns:r="http://schemas.openxmlformats.org/officeDocument/2006/relationships" id="259" r:id="Rf73965950c2e421e"/>
    <p:sldId xmlns:r="http://schemas.openxmlformats.org/officeDocument/2006/relationships" id="260" r:id="Rd65be6d1ba484299"/>
    <p:sldId xmlns:r="http://schemas.openxmlformats.org/officeDocument/2006/relationships" id="261" r:id="R01fc83290ff24c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b1774c87744ba" /><Relationship Type="http://schemas.openxmlformats.org/officeDocument/2006/relationships/slide" Target="/ppt/slides/slide1.xml" Id="R415f135288d142bd" /><Relationship Type="http://schemas.openxmlformats.org/officeDocument/2006/relationships/slide" Target="/ppt/slides/slide2.xml" Id="R3d9d0f417f62461a" /><Relationship Type="http://schemas.openxmlformats.org/officeDocument/2006/relationships/slide" Target="/ppt/slides/slide3.xml" Id="R0faa7c12b1c541e4" /><Relationship Type="http://schemas.openxmlformats.org/officeDocument/2006/relationships/slide" Target="/ppt/slides/slide4.xml" Id="Rf73965950c2e421e" /><Relationship Type="http://schemas.openxmlformats.org/officeDocument/2006/relationships/slide" Target="/ppt/slides/slide5.xml" Id="Rd65be6d1ba484299" /><Relationship Type="http://schemas.openxmlformats.org/officeDocument/2006/relationships/slide" Target="/ppt/slides/slide6.xml" Id="R01fc83290ff24c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200f4fec44d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40b6212484292" /><Relationship Type="http://schemas.openxmlformats.org/officeDocument/2006/relationships/theme" Target="/ppt/slideMasters/theme/theme1.xml" Id="R65be03425eab4f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40b621248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78c75c5f8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85f8538dd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0ca071676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ffc109db5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42d1a82a8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41c8e66b949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EIDSBERG SPAREBANK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PRIVATE EQUITY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