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0784bc05ec43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5f536b526b4070"/>
  </p:sldMasterIdLst>
  <p:sldIdLst>
    <p:sldId xmlns:r="http://schemas.openxmlformats.org/officeDocument/2006/relationships" id="256" r:id="Rbfc982a90998457e"/>
    <p:sldId xmlns:r="http://schemas.openxmlformats.org/officeDocument/2006/relationships" id="257" r:id="Ra755d4918ae447cd"/>
    <p:sldId xmlns:r="http://schemas.openxmlformats.org/officeDocument/2006/relationships" id="258" r:id="R0843f2cc20784d68"/>
    <p:sldId xmlns:r="http://schemas.openxmlformats.org/officeDocument/2006/relationships" id="259" r:id="R7f8e1cdce4c1412f"/>
    <p:sldId xmlns:r="http://schemas.openxmlformats.org/officeDocument/2006/relationships" id="260" r:id="R5a729cca7b1a42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5f536b526b4070" /><Relationship Type="http://schemas.openxmlformats.org/officeDocument/2006/relationships/slide" Target="/ppt/slides/slide1.xml" Id="Rbfc982a90998457e" /><Relationship Type="http://schemas.openxmlformats.org/officeDocument/2006/relationships/slide" Target="/ppt/slides/slide2.xml" Id="Ra755d4918ae447cd" /><Relationship Type="http://schemas.openxmlformats.org/officeDocument/2006/relationships/slide" Target="/ppt/slides/slide3.xml" Id="R0843f2cc20784d68" /><Relationship Type="http://schemas.openxmlformats.org/officeDocument/2006/relationships/slide" Target="/ppt/slides/slide4.xml" Id="R7f8e1cdce4c1412f" /><Relationship Type="http://schemas.openxmlformats.org/officeDocument/2006/relationships/slide" Target="/ppt/slides/slide5.xml" Id="R5a729cca7b1a42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420801e24746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1acef65f14a48" /><Relationship Type="http://schemas.openxmlformats.org/officeDocument/2006/relationships/theme" Target="/ppt/slideMasters/theme/theme1.xml" Id="Rd42441daf17c42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91acef65f14a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8f9eb95dab48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c21471cc146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393e5651546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f83ce662b41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103e126ff41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VOSS SPAREBANK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VOSS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VOSS SPAREBANK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VOSS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VOSS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VOSS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Vangsgata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5700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52 03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post@vossabanken.no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www.vossabanken.no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937 897 286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VOSS SPAREBANK</a:t>
            </a:r>
          </a:p>
        </p:txBody>
      </p:sp>
    </p:spTree>
  </p:cSld>
  <p:clrMapOvr>
    <a:masterClrMapping xmlns:a="http://schemas.openxmlformats.org/drawingml/2006/main"/>
  </p:clrMapOvr>
</p:sld>
</file>