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e5a754f3e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4c2ddbb124990"/>
  </p:sldMasterIdLst>
  <p:sldIdLst>
    <p:sldId xmlns:r="http://schemas.openxmlformats.org/officeDocument/2006/relationships" id="256" r:id="Rd09450c82fcb4f7f"/>
    <p:sldId xmlns:r="http://schemas.openxmlformats.org/officeDocument/2006/relationships" id="257" r:id="R8efd18dd34654c13"/>
    <p:sldId xmlns:r="http://schemas.openxmlformats.org/officeDocument/2006/relationships" id="258" r:id="R5287491ef21c4187"/>
    <p:sldId xmlns:r="http://schemas.openxmlformats.org/officeDocument/2006/relationships" id="259" r:id="R472fe3a3fbaa4e5b"/>
    <p:sldId xmlns:r="http://schemas.openxmlformats.org/officeDocument/2006/relationships" id="260" r:id="Ree1e7bccdab94f09"/>
    <p:sldId xmlns:r="http://schemas.openxmlformats.org/officeDocument/2006/relationships" id="261" r:id="R3577da924a2e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4c2ddbb124990" /><Relationship Type="http://schemas.openxmlformats.org/officeDocument/2006/relationships/slide" Target="/ppt/slides/slide1.xml" Id="Rd09450c82fcb4f7f" /><Relationship Type="http://schemas.openxmlformats.org/officeDocument/2006/relationships/slide" Target="/ppt/slides/slide2.xml" Id="R8efd18dd34654c13" /><Relationship Type="http://schemas.openxmlformats.org/officeDocument/2006/relationships/slide" Target="/ppt/slides/slide3.xml" Id="R5287491ef21c4187" /><Relationship Type="http://schemas.openxmlformats.org/officeDocument/2006/relationships/slide" Target="/ppt/slides/slide4.xml" Id="R472fe3a3fbaa4e5b" /><Relationship Type="http://schemas.openxmlformats.org/officeDocument/2006/relationships/slide" Target="/ppt/slides/slide5.xml" Id="Ree1e7bccdab94f09" /><Relationship Type="http://schemas.openxmlformats.org/officeDocument/2006/relationships/slide" Target="/ppt/slides/slide6.xml" Id="R3577da924a2e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4f1224805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8b9b90cd4258" /><Relationship Type="http://schemas.openxmlformats.org/officeDocument/2006/relationships/theme" Target="/ppt/slideMasters/theme/theme1.xml" Id="Ra60fd457e8ce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d8b9b90cd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986a26d05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396586020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b3201db7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753564024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de99ae9c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00eeb1cb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