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6109d0526c42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dc82517e9e4146"/>
  </p:sldMasterIdLst>
  <p:sldIdLst>
    <p:sldId xmlns:r="http://schemas.openxmlformats.org/officeDocument/2006/relationships" id="256" r:id="R1bf6904c0b7e4598"/>
    <p:sldId xmlns:r="http://schemas.openxmlformats.org/officeDocument/2006/relationships" id="257" r:id="Rf7853232d376489d"/>
    <p:sldId xmlns:r="http://schemas.openxmlformats.org/officeDocument/2006/relationships" id="258" r:id="R27d8f3e9fa1d441c"/>
    <p:sldId xmlns:r="http://schemas.openxmlformats.org/officeDocument/2006/relationships" id="259" r:id="Rf627c08003b443f1"/>
    <p:sldId xmlns:r="http://schemas.openxmlformats.org/officeDocument/2006/relationships" id="260" r:id="R407b5070a86e46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dc82517e9e4146" /><Relationship Type="http://schemas.openxmlformats.org/officeDocument/2006/relationships/slide" Target="/ppt/slides/slide1.xml" Id="R1bf6904c0b7e4598" /><Relationship Type="http://schemas.openxmlformats.org/officeDocument/2006/relationships/slide" Target="/ppt/slides/slide2.xml" Id="Rf7853232d376489d" /><Relationship Type="http://schemas.openxmlformats.org/officeDocument/2006/relationships/slide" Target="/ppt/slides/slide3.xml" Id="R27d8f3e9fa1d441c" /><Relationship Type="http://schemas.openxmlformats.org/officeDocument/2006/relationships/slide" Target="/ppt/slides/slide4.xml" Id="Rf627c08003b443f1" /><Relationship Type="http://schemas.openxmlformats.org/officeDocument/2006/relationships/slide" Target="/ppt/slides/slide5.xml" Id="R407b5070a86e46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abc1e15ba54d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3183cd5624fab" /><Relationship Type="http://schemas.openxmlformats.org/officeDocument/2006/relationships/theme" Target="/ppt/slideMasters/theme/theme1.xml" Id="R88f20cf0a7bc40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e3183cd5624f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57e49a91c47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4aaa879f94f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9463cd05e4c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cc5ed9cf446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c3277176c49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LUSTER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LUSTER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LUSTER SPAREBANK ble etablert [år] og holder til i Gaupne.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LUSTER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LUSTER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LUSTER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Øyagata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6868 Gaupne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68 27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post@luster-sparebank.no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www.luster-sparebank.no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937 898 614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LUSTER SPAREBANK</a:t>
            </a:r>
          </a:p>
        </p:txBody>
      </p:sp>
    </p:spTree>
  </p:cSld>
  <p:clrMapOvr>
    <a:masterClrMapping xmlns:a="http://schemas.openxmlformats.org/drawingml/2006/main"/>
  </p:clrMapOvr>
</p:sld>
</file>