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3848c12e7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0f30886094b22"/>
  </p:sldMasterIdLst>
  <p:sldIdLst>
    <p:sldId xmlns:r="http://schemas.openxmlformats.org/officeDocument/2006/relationships" id="256" r:id="Rb5d27469fee6403f"/>
    <p:sldId xmlns:r="http://schemas.openxmlformats.org/officeDocument/2006/relationships" id="257" r:id="R1843c0dc1b29477b"/>
    <p:sldId xmlns:r="http://schemas.openxmlformats.org/officeDocument/2006/relationships" id="258" r:id="R9df471612c7c4d7b"/>
    <p:sldId xmlns:r="http://schemas.openxmlformats.org/officeDocument/2006/relationships" id="259" r:id="R6d8dabbb451647dd"/>
    <p:sldId xmlns:r="http://schemas.openxmlformats.org/officeDocument/2006/relationships" id="260" r:id="Rcbf00ba3a7ee4d10"/>
    <p:sldId xmlns:r="http://schemas.openxmlformats.org/officeDocument/2006/relationships" id="261" r:id="Rd23df3966db8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0f30886094b22" /><Relationship Type="http://schemas.openxmlformats.org/officeDocument/2006/relationships/slide" Target="/ppt/slides/slide1.xml" Id="Rb5d27469fee6403f" /><Relationship Type="http://schemas.openxmlformats.org/officeDocument/2006/relationships/slide" Target="/ppt/slides/slide2.xml" Id="R1843c0dc1b29477b" /><Relationship Type="http://schemas.openxmlformats.org/officeDocument/2006/relationships/slide" Target="/ppt/slides/slide3.xml" Id="R9df471612c7c4d7b" /><Relationship Type="http://schemas.openxmlformats.org/officeDocument/2006/relationships/slide" Target="/ppt/slides/slide4.xml" Id="R6d8dabbb451647dd" /><Relationship Type="http://schemas.openxmlformats.org/officeDocument/2006/relationships/slide" Target="/ppt/slides/slide5.xml" Id="Rcbf00ba3a7ee4d10" /><Relationship Type="http://schemas.openxmlformats.org/officeDocument/2006/relationships/slide" Target="/ppt/slides/slide6.xml" Id="Rd23df3966db8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40d82e9c3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70df81964a40" /><Relationship Type="http://schemas.openxmlformats.org/officeDocument/2006/relationships/theme" Target="/ppt/slideMasters/theme/theme1.xml" Id="Rbb5ed2227070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b70df8196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42c05d93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f8d426ce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371e946a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4c392088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af7bb4ce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dffe99bca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