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3f828349183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4cf781dce24dad"/>
  </p:sldMasterIdLst>
  <p:sldIdLst>
    <p:sldId xmlns:r="http://schemas.openxmlformats.org/officeDocument/2006/relationships" id="256" r:id="Rbec1ab9519524f23"/>
    <p:sldId xmlns:r="http://schemas.openxmlformats.org/officeDocument/2006/relationships" id="257" r:id="Rb5d28f11a3e147a8"/>
    <p:sldId xmlns:r="http://schemas.openxmlformats.org/officeDocument/2006/relationships" id="258" r:id="R6d4a6b864c21461b"/>
    <p:sldId xmlns:r="http://schemas.openxmlformats.org/officeDocument/2006/relationships" id="259" r:id="R982586fd65794467"/>
    <p:sldId xmlns:r="http://schemas.openxmlformats.org/officeDocument/2006/relationships" id="260" r:id="R07f6f3d6434747b6"/>
    <p:sldId xmlns:r="http://schemas.openxmlformats.org/officeDocument/2006/relationships" id="261" r:id="R09b2ec1c2b49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4cf781dce24dad" /><Relationship Type="http://schemas.openxmlformats.org/officeDocument/2006/relationships/slide" Target="/ppt/slides/slide1.xml" Id="Rbec1ab9519524f23" /><Relationship Type="http://schemas.openxmlformats.org/officeDocument/2006/relationships/slide" Target="/ppt/slides/slide2.xml" Id="Rb5d28f11a3e147a8" /><Relationship Type="http://schemas.openxmlformats.org/officeDocument/2006/relationships/slide" Target="/ppt/slides/slide3.xml" Id="R6d4a6b864c21461b" /><Relationship Type="http://schemas.openxmlformats.org/officeDocument/2006/relationships/slide" Target="/ppt/slides/slide4.xml" Id="R982586fd65794467" /><Relationship Type="http://schemas.openxmlformats.org/officeDocument/2006/relationships/slide" Target="/ppt/slides/slide5.xml" Id="R07f6f3d6434747b6" /><Relationship Type="http://schemas.openxmlformats.org/officeDocument/2006/relationships/slide" Target="/ppt/slides/slide6.xml" Id="R09b2ec1c2b49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306b25890649d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cfaa3edb57481c" /><Relationship Type="http://schemas.openxmlformats.org/officeDocument/2006/relationships/theme" Target="/ppt/slideMasters/theme/theme1.xml" Id="Rc27aeab42c6244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cfaa3edb5748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f64defd3247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78801643e244e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3ad9af6d84d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9fadecf39e44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1962366449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ec9b42aa9d4a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NORDMØRE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 1 NORDMØRE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NORDVEST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SPAREBANKSTIFTELSEN SURNADAL SPAREBANK  –  14,4 %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 OHR EIENDOM AS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 –  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Langveien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nordvest@snv.no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937 899 408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NORDMØRE</a:t>
            </a:r>
          </a:p>
        </p:txBody>
      </p:sp>
    </p:spTree>
  </p:cSld>
  <p:clrMapOvr>
    <a:masterClrMapping xmlns:a="http://schemas.openxmlformats.org/drawingml/2006/main"/>
  </p:clrMapOvr>
</p:sld>
</file>