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3be3774a9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9a26ae6cc48f3"/>
  </p:sldMasterIdLst>
  <p:sldIdLst>
    <p:sldId xmlns:r="http://schemas.openxmlformats.org/officeDocument/2006/relationships" id="256" r:id="Rc8a4e787ae9c4222"/>
    <p:sldId xmlns:r="http://schemas.openxmlformats.org/officeDocument/2006/relationships" id="257" r:id="Rf47e28b8feb341e6"/>
    <p:sldId xmlns:r="http://schemas.openxmlformats.org/officeDocument/2006/relationships" id="258" r:id="R76edfc45902e44aa"/>
    <p:sldId xmlns:r="http://schemas.openxmlformats.org/officeDocument/2006/relationships" id="259" r:id="R166d8889619b4af4"/>
    <p:sldId xmlns:r="http://schemas.openxmlformats.org/officeDocument/2006/relationships" id="260" r:id="Rf0f51752614f4a52"/>
    <p:sldId xmlns:r="http://schemas.openxmlformats.org/officeDocument/2006/relationships" id="261" r:id="Ra50a3aff2745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9a26ae6cc48f3" /><Relationship Type="http://schemas.openxmlformats.org/officeDocument/2006/relationships/slide" Target="/ppt/slides/slide1.xml" Id="Rc8a4e787ae9c4222" /><Relationship Type="http://schemas.openxmlformats.org/officeDocument/2006/relationships/slide" Target="/ppt/slides/slide2.xml" Id="Rf47e28b8feb341e6" /><Relationship Type="http://schemas.openxmlformats.org/officeDocument/2006/relationships/slide" Target="/ppt/slides/slide3.xml" Id="R76edfc45902e44aa" /><Relationship Type="http://schemas.openxmlformats.org/officeDocument/2006/relationships/slide" Target="/ppt/slides/slide4.xml" Id="R166d8889619b4af4" /><Relationship Type="http://schemas.openxmlformats.org/officeDocument/2006/relationships/slide" Target="/ppt/slides/slide5.xml" Id="Rf0f51752614f4a52" /><Relationship Type="http://schemas.openxmlformats.org/officeDocument/2006/relationships/slide" Target="/ppt/slides/slide6.xml" Id="Ra50a3aff2745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75bee43cb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7236644784749" /><Relationship Type="http://schemas.openxmlformats.org/officeDocument/2006/relationships/theme" Target="/ppt/slideMasters/theme/theme1.xml" Id="R694e73c93165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723664478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3c5ff740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23c1d76ea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e5b2d537d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f37e47e346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7b1dac646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793900765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