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b198b147cf49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890fcc3f9b4160"/>
  </p:sldMasterIdLst>
  <p:sldIdLst>
    <p:sldId xmlns:r="http://schemas.openxmlformats.org/officeDocument/2006/relationships" id="256" r:id="Rcd0f1611a0e4431b"/>
    <p:sldId xmlns:r="http://schemas.openxmlformats.org/officeDocument/2006/relationships" id="257" r:id="R58b00092c982418e"/>
    <p:sldId xmlns:r="http://schemas.openxmlformats.org/officeDocument/2006/relationships" id="258" r:id="R4f5c6abf6e064767"/>
    <p:sldId xmlns:r="http://schemas.openxmlformats.org/officeDocument/2006/relationships" id="259" r:id="Rf912c2019efd4397"/>
    <p:sldId xmlns:r="http://schemas.openxmlformats.org/officeDocument/2006/relationships" id="260" r:id="R02e3e05235c843df"/>
    <p:sldId xmlns:r="http://schemas.openxmlformats.org/officeDocument/2006/relationships" id="261" r:id="Rf47ed27f897d40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890fcc3f9b4160" /><Relationship Type="http://schemas.openxmlformats.org/officeDocument/2006/relationships/slide" Target="/ppt/slides/slide1.xml" Id="Rcd0f1611a0e4431b" /><Relationship Type="http://schemas.openxmlformats.org/officeDocument/2006/relationships/slide" Target="/ppt/slides/slide2.xml" Id="R58b00092c982418e" /><Relationship Type="http://schemas.openxmlformats.org/officeDocument/2006/relationships/slide" Target="/ppt/slides/slide3.xml" Id="R4f5c6abf6e064767" /><Relationship Type="http://schemas.openxmlformats.org/officeDocument/2006/relationships/slide" Target="/ppt/slides/slide4.xml" Id="Rf912c2019efd4397" /><Relationship Type="http://schemas.openxmlformats.org/officeDocument/2006/relationships/slide" Target="/ppt/slides/slide5.xml" Id="R02e3e05235c843df" /><Relationship Type="http://schemas.openxmlformats.org/officeDocument/2006/relationships/slide" Target="/ppt/slides/slide6.xml" Id="Rf47ed27f897d40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d9dba76a0b41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20f4fa5a014ff0" /><Relationship Type="http://schemas.openxmlformats.org/officeDocument/2006/relationships/theme" Target="/ppt/slideMasters/theme/theme1.xml" Id="R4fd753846d324b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20f4fa5a014f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126b695bb64e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5d227d97b446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96f83edcef45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4b5089343a43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d73e0d23824d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1699d9eb9040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TINDE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TINDE SPAREBANK ble etablert [år] og holder til i Elnesvågen.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48,3 %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OSKAR SYLTE INVEST AS  –  5,4 %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FK-INVEST AS  –  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MALME AS  –  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MOLDE KOMMUNE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F. KRISTISETER INVEST AS  –  2,4 %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Torget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6440 Elnesvågen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26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post@tinde.no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www.tinde.no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937 900 775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SPAREBANK</a:t>
            </a:r>
          </a:p>
        </p:txBody>
      </p:sp>
    </p:spTree>
  </p:cSld>
  <p:clrMapOvr>
    <a:masterClrMapping xmlns:a="http://schemas.openxmlformats.org/drawingml/2006/main"/>
  </p:clrMapOvr>
</p:sld>
</file>