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af0a47b5e6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70109413aa47d7"/>
  </p:sldMasterIdLst>
  <p:sldIdLst>
    <p:sldId xmlns:r="http://schemas.openxmlformats.org/officeDocument/2006/relationships" id="256" r:id="Reae5c454e73d4f9e"/>
    <p:sldId xmlns:r="http://schemas.openxmlformats.org/officeDocument/2006/relationships" id="257" r:id="R9c463ade02264056"/>
    <p:sldId xmlns:r="http://schemas.openxmlformats.org/officeDocument/2006/relationships" id="258" r:id="R4aa5f3d22b924f20"/>
    <p:sldId xmlns:r="http://schemas.openxmlformats.org/officeDocument/2006/relationships" id="259" r:id="Reb6576183cc5414e"/>
    <p:sldId xmlns:r="http://schemas.openxmlformats.org/officeDocument/2006/relationships" id="260" r:id="R8a9b08767aa94b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0109413aa47d7" /><Relationship Type="http://schemas.openxmlformats.org/officeDocument/2006/relationships/slide" Target="/ppt/slides/slide1.xml" Id="Reae5c454e73d4f9e" /><Relationship Type="http://schemas.openxmlformats.org/officeDocument/2006/relationships/slide" Target="/ppt/slides/slide2.xml" Id="R9c463ade02264056" /><Relationship Type="http://schemas.openxmlformats.org/officeDocument/2006/relationships/slide" Target="/ppt/slides/slide3.xml" Id="R4aa5f3d22b924f20" /><Relationship Type="http://schemas.openxmlformats.org/officeDocument/2006/relationships/slide" Target="/ppt/slides/slide4.xml" Id="Reb6576183cc5414e" /><Relationship Type="http://schemas.openxmlformats.org/officeDocument/2006/relationships/slide" Target="/ppt/slides/slide5.xml" Id="R8a9b08767aa94b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d483f0e7145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2c3b50873458f" /><Relationship Type="http://schemas.openxmlformats.org/officeDocument/2006/relationships/theme" Target="/ppt/slideMasters/theme/theme1.xml" Id="Rc550c9d4ca47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a2c3b5087345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d27a7e64f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f7676301c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6d5ee3f0b47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59cb40aeb44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b01d5fdb847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RINDAL SPAREBANK</a:t>
            </a:r>
          </a:p>
        </p:txBody>
      </p:sp>
    </p:spTree>
  </p:cSld>
  <p:clrMapOvr>
    <a:masterClrMapping xmlns:a="http://schemas.openxmlformats.org/drawingml/2006/main"/>
  </p:clrMapOvr>
</p:sld>
</file>