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963fc672c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e854a6e4d422a"/>
  </p:sldMasterIdLst>
  <p:sldIdLst>
    <p:sldId xmlns:r="http://schemas.openxmlformats.org/officeDocument/2006/relationships" id="256" r:id="R6670db6fa9ef4662"/>
    <p:sldId xmlns:r="http://schemas.openxmlformats.org/officeDocument/2006/relationships" id="257" r:id="R1566ff77d29b414b"/>
    <p:sldId xmlns:r="http://schemas.openxmlformats.org/officeDocument/2006/relationships" id="258" r:id="R407721a161434e7f"/>
    <p:sldId xmlns:r="http://schemas.openxmlformats.org/officeDocument/2006/relationships" id="259" r:id="R500fae17fa0b4a3f"/>
    <p:sldId xmlns:r="http://schemas.openxmlformats.org/officeDocument/2006/relationships" id="260" r:id="R1fb5f035e07d4181"/>
    <p:sldId xmlns:r="http://schemas.openxmlformats.org/officeDocument/2006/relationships" id="261" r:id="Rd98aee414f57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e854a6e4d422a" /><Relationship Type="http://schemas.openxmlformats.org/officeDocument/2006/relationships/slide" Target="/ppt/slides/slide1.xml" Id="R6670db6fa9ef4662" /><Relationship Type="http://schemas.openxmlformats.org/officeDocument/2006/relationships/slide" Target="/ppt/slides/slide2.xml" Id="R1566ff77d29b414b" /><Relationship Type="http://schemas.openxmlformats.org/officeDocument/2006/relationships/slide" Target="/ppt/slides/slide3.xml" Id="R407721a161434e7f" /><Relationship Type="http://schemas.openxmlformats.org/officeDocument/2006/relationships/slide" Target="/ppt/slides/slide4.xml" Id="R500fae17fa0b4a3f" /><Relationship Type="http://schemas.openxmlformats.org/officeDocument/2006/relationships/slide" Target="/ppt/slides/slide5.xml" Id="R1fb5f035e07d4181" /><Relationship Type="http://schemas.openxmlformats.org/officeDocument/2006/relationships/slide" Target="/ppt/slides/slide6.xml" Id="Rd98aee414f57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9216f0514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6be4f71d4c0d" /><Relationship Type="http://schemas.openxmlformats.org/officeDocument/2006/relationships/theme" Target="/ppt/slideMasters/theme/theme1.xml" Id="R74ed999b9640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26be4f71d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60991b47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1db68334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d83caffb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ff071416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cf2ea1f5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427e2c23b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 THORE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