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c3c51923a5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7e5b0c65704021"/>
  </p:sldMasterIdLst>
  <p:sldIdLst>
    <p:sldId xmlns:r="http://schemas.openxmlformats.org/officeDocument/2006/relationships" id="256" r:id="R88da1ce2d7024ebe"/>
    <p:sldId xmlns:r="http://schemas.openxmlformats.org/officeDocument/2006/relationships" id="257" r:id="Ra3c1c1968d604b61"/>
    <p:sldId xmlns:r="http://schemas.openxmlformats.org/officeDocument/2006/relationships" id="258" r:id="Rbebe92164bcd4003"/>
    <p:sldId xmlns:r="http://schemas.openxmlformats.org/officeDocument/2006/relationships" id="259" r:id="Re8bcacba1dd14f27"/>
    <p:sldId xmlns:r="http://schemas.openxmlformats.org/officeDocument/2006/relationships" id="260" r:id="Rf1a5d2c1cc5146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e5b0c65704021" /><Relationship Type="http://schemas.openxmlformats.org/officeDocument/2006/relationships/slide" Target="/ppt/slides/slide1.xml" Id="R88da1ce2d7024ebe" /><Relationship Type="http://schemas.openxmlformats.org/officeDocument/2006/relationships/slide" Target="/ppt/slides/slide2.xml" Id="Ra3c1c1968d604b61" /><Relationship Type="http://schemas.openxmlformats.org/officeDocument/2006/relationships/slide" Target="/ppt/slides/slide3.xml" Id="Rbebe92164bcd4003" /><Relationship Type="http://schemas.openxmlformats.org/officeDocument/2006/relationships/slide" Target="/ppt/slides/slide4.xml" Id="Re8bcacba1dd14f27" /><Relationship Type="http://schemas.openxmlformats.org/officeDocument/2006/relationships/slide" Target="/ppt/slides/slide5.xml" Id="Rf1a5d2c1cc5146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3b686f54044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61271fdf045e1" /><Relationship Type="http://schemas.openxmlformats.org/officeDocument/2006/relationships/theme" Target="/ppt/slideMasters/theme/theme1.xml" Id="Rf5f1f898b6094f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361271fdf045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6babe88ac4b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affc25ec34d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327a650bf40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7dd975ad449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8c2c77e5f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OPDALS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OPDALS SPAREBANK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post@oppdalsbanken.no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www.oppdalsbanken.no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