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07dbe9225f4f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fc3d60001b4721"/>
  </p:sldMasterIdLst>
  <p:sldIdLst>
    <p:sldId xmlns:r="http://schemas.openxmlformats.org/officeDocument/2006/relationships" id="256" r:id="R31d88195e11b4c93"/>
    <p:sldId xmlns:r="http://schemas.openxmlformats.org/officeDocument/2006/relationships" id="257" r:id="R38a935e93eb64f72"/>
    <p:sldId xmlns:r="http://schemas.openxmlformats.org/officeDocument/2006/relationships" id="258" r:id="Rfebb1895ab544d49"/>
    <p:sldId xmlns:r="http://schemas.openxmlformats.org/officeDocument/2006/relationships" id="259" r:id="R342da590e40646f4"/>
    <p:sldId xmlns:r="http://schemas.openxmlformats.org/officeDocument/2006/relationships" id="260" r:id="R88b9dc362bd944ce"/>
    <p:sldId xmlns:r="http://schemas.openxmlformats.org/officeDocument/2006/relationships" id="261" r:id="Rbfa541643e5a428d"/>
    <p:sldId xmlns:r="http://schemas.openxmlformats.org/officeDocument/2006/relationships" id="262" r:id="R1baa01609ea542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c3d60001b4721" /><Relationship Type="http://schemas.openxmlformats.org/officeDocument/2006/relationships/slide" Target="/ppt/slides/slide1.xml" Id="R31d88195e11b4c93" /><Relationship Type="http://schemas.openxmlformats.org/officeDocument/2006/relationships/slide" Target="/ppt/slides/slide2.xml" Id="R38a935e93eb64f72" /><Relationship Type="http://schemas.openxmlformats.org/officeDocument/2006/relationships/slide" Target="/ppt/slides/slide3.xml" Id="Rfebb1895ab544d49" /><Relationship Type="http://schemas.openxmlformats.org/officeDocument/2006/relationships/slide" Target="/ppt/slides/slide4.xml" Id="R342da590e40646f4" /><Relationship Type="http://schemas.openxmlformats.org/officeDocument/2006/relationships/slide" Target="/ppt/slides/slide5.xml" Id="R88b9dc362bd944ce" /><Relationship Type="http://schemas.openxmlformats.org/officeDocument/2006/relationships/slide" Target="/ppt/slides/slide6.xml" Id="Rbfa541643e5a428d" /><Relationship Type="http://schemas.openxmlformats.org/officeDocument/2006/relationships/slide" Target="/ppt/slides/slide7.xml" Id="R1baa01609ea542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3f6091eb574a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7129a7f9343ee" /><Relationship Type="http://schemas.openxmlformats.org/officeDocument/2006/relationships/theme" Target="/ppt/slideMasters/theme/theme1.xml" Id="R017ada1692eb4e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77129a7f9343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49fe3dc8549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238b876ec41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6e8b45dd74d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e6cf180544d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21ac85f4445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0b248001e4c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38e6b026444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SELBU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SPAREBANK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184 704 000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84 663 000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58 928 000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848 437 000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6 391 100 000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KJELL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B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ENERGIVERK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GUDVANG EIENDOM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PETORS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Gjelbakken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selbu@selbusparebank.no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www.selbusparebank.no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