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68e1ab86584c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03201b9241431f"/>
  </p:sldMasterIdLst>
  <p:sldIdLst>
    <p:sldId xmlns:r="http://schemas.openxmlformats.org/officeDocument/2006/relationships" id="256" r:id="R592067886b5c4446"/>
    <p:sldId xmlns:r="http://schemas.openxmlformats.org/officeDocument/2006/relationships" id="257" r:id="R7e71141eb7c747a8"/>
    <p:sldId xmlns:r="http://schemas.openxmlformats.org/officeDocument/2006/relationships" id="258" r:id="Ra1b23f190f1740fd"/>
    <p:sldId xmlns:r="http://schemas.openxmlformats.org/officeDocument/2006/relationships" id="259" r:id="R6e18db608b034ee0"/>
    <p:sldId xmlns:r="http://schemas.openxmlformats.org/officeDocument/2006/relationships" id="260" r:id="R47e4e524991a4f21"/>
    <p:sldId xmlns:r="http://schemas.openxmlformats.org/officeDocument/2006/relationships" id="261" r:id="R5eae3ef44c5c4e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3201b9241431f" /><Relationship Type="http://schemas.openxmlformats.org/officeDocument/2006/relationships/slide" Target="/ppt/slides/slide1.xml" Id="R592067886b5c4446" /><Relationship Type="http://schemas.openxmlformats.org/officeDocument/2006/relationships/slide" Target="/ppt/slides/slide2.xml" Id="R7e71141eb7c747a8" /><Relationship Type="http://schemas.openxmlformats.org/officeDocument/2006/relationships/slide" Target="/ppt/slides/slide3.xml" Id="Ra1b23f190f1740fd" /><Relationship Type="http://schemas.openxmlformats.org/officeDocument/2006/relationships/slide" Target="/ppt/slides/slide4.xml" Id="R6e18db608b034ee0" /><Relationship Type="http://schemas.openxmlformats.org/officeDocument/2006/relationships/slide" Target="/ppt/slides/slide5.xml" Id="R47e4e524991a4f21" /><Relationship Type="http://schemas.openxmlformats.org/officeDocument/2006/relationships/slide" Target="/ppt/slides/slide6.xml" Id="R5eae3ef44c5c4e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9fa728e3d4e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a0ba8699a41ce" /><Relationship Type="http://schemas.openxmlformats.org/officeDocument/2006/relationships/theme" Target="/ppt/slideMasters/theme/theme1.xml" Id="R843ed920bf9f46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fa0ba8699a41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de8e6651c41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8574b29ef43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486adc93845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bc78dab6f4d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e19c6eeb54b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bcfd2bb614c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ØRLAND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ØRLAND SPAREBANK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AFP HOLDING AS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MIKKELHAUG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HOØEN HOLDING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FOSEN TRANSPORT HOLDING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FINSETH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ARNFINN PETTERSEN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52 30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post@orland-sparebank.no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www.orland-sparebank.no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ØRLAND SPAREBANK</a:t>
            </a:r>
          </a:p>
        </p:txBody>
      </p:sp>
    </p:spTree>
  </p:cSld>
  <p:clrMapOvr>
    <a:masterClrMapping xmlns:a="http://schemas.openxmlformats.org/drawingml/2006/main"/>
  </p:clrMapOvr>
</p:sld>
</file>