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08815250cc4c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2cb46a55344ed5"/>
  </p:sldMasterIdLst>
  <p:sldIdLst>
    <p:sldId xmlns:r="http://schemas.openxmlformats.org/officeDocument/2006/relationships" id="256" r:id="Rd5114ad354ec4f44"/>
    <p:sldId xmlns:r="http://schemas.openxmlformats.org/officeDocument/2006/relationships" id="257" r:id="Ra65d7cf472374304"/>
    <p:sldId xmlns:r="http://schemas.openxmlformats.org/officeDocument/2006/relationships" id="258" r:id="Rac5ed541f6b44e4e"/>
    <p:sldId xmlns:r="http://schemas.openxmlformats.org/officeDocument/2006/relationships" id="259" r:id="R2aab81f448f643f5"/>
    <p:sldId xmlns:r="http://schemas.openxmlformats.org/officeDocument/2006/relationships" id="260" r:id="Rd6ad63b41a1a456a"/>
    <p:sldId xmlns:r="http://schemas.openxmlformats.org/officeDocument/2006/relationships" id="261" r:id="R908ba0c937be4b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2cb46a55344ed5" /><Relationship Type="http://schemas.openxmlformats.org/officeDocument/2006/relationships/slide" Target="/ppt/slides/slide1.xml" Id="Rd5114ad354ec4f44" /><Relationship Type="http://schemas.openxmlformats.org/officeDocument/2006/relationships/slide" Target="/ppt/slides/slide2.xml" Id="Ra65d7cf472374304" /><Relationship Type="http://schemas.openxmlformats.org/officeDocument/2006/relationships/slide" Target="/ppt/slides/slide3.xml" Id="Rac5ed541f6b44e4e" /><Relationship Type="http://schemas.openxmlformats.org/officeDocument/2006/relationships/slide" Target="/ppt/slides/slide4.xml" Id="R2aab81f448f643f5" /><Relationship Type="http://schemas.openxmlformats.org/officeDocument/2006/relationships/slide" Target="/ppt/slides/slide5.xml" Id="Rd6ad63b41a1a456a" /><Relationship Type="http://schemas.openxmlformats.org/officeDocument/2006/relationships/slide" Target="/ppt/slides/slide6.xml" Id="R908ba0c937be4b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c06efd915a48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e43f06e2f4cd2" /><Relationship Type="http://schemas.openxmlformats.org/officeDocument/2006/relationships/theme" Target="/ppt/slideMasters/theme/theme1.xml" Id="Rb5b4765bde5d43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3e43f06e2f4c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8288fcb3747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eea41481843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74d9e8d7945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f8c30576f41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bf9c12b1b40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bd99e023d41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TRØNDELAG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Yrjars gate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7130 Brekstad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post@trondelagsparebank.no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www.trondelagsparebank.no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937 902 174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SPAREBANK</a:t>
            </a:r>
          </a:p>
        </p:txBody>
      </p:sp>
    </p:spTree>
  </p:cSld>
  <p:clrMapOvr>
    <a:masterClrMapping xmlns:a="http://schemas.openxmlformats.org/drawingml/2006/main"/>
  </p:clrMapOvr>
</p:sld>
</file>