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63844d8ea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69fe467904d6d"/>
  </p:sldMasterIdLst>
  <p:sldIdLst>
    <p:sldId xmlns:r="http://schemas.openxmlformats.org/officeDocument/2006/relationships" id="256" r:id="Rbaafdecf9ba5455d"/>
    <p:sldId xmlns:r="http://schemas.openxmlformats.org/officeDocument/2006/relationships" id="257" r:id="R8c05705290d3429d"/>
    <p:sldId xmlns:r="http://schemas.openxmlformats.org/officeDocument/2006/relationships" id="258" r:id="R5ba44013731b4779"/>
    <p:sldId xmlns:r="http://schemas.openxmlformats.org/officeDocument/2006/relationships" id="259" r:id="R62ad4bec717441ca"/>
    <p:sldId xmlns:r="http://schemas.openxmlformats.org/officeDocument/2006/relationships" id="260" r:id="R2efe86018e3d4aeb"/>
    <p:sldId xmlns:r="http://schemas.openxmlformats.org/officeDocument/2006/relationships" id="261" r:id="Rcba8d4796f17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69fe467904d6d" /><Relationship Type="http://schemas.openxmlformats.org/officeDocument/2006/relationships/slide" Target="/ppt/slides/slide1.xml" Id="Rbaafdecf9ba5455d" /><Relationship Type="http://schemas.openxmlformats.org/officeDocument/2006/relationships/slide" Target="/ppt/slides/slide2.xml" Id="R8c05705290d3429d" /><Relationship Type="http://schemas.openxmlformats.org/officeDocument/2006/relationships/slide" Target="/ppt/slides/slide3.xml" Id="R5ba44013731b4779" /><Relationship Type="http://schemas.openxmlformats.org/officeDocument/2006/relationships/slide" Target="/ppt/slides/slide4.xml" Id="R62ad4bec717441ca" /><Relationship Type="http://schemas.openxmlformats.org/officeDocument/2006/relationships/slide" Target="/ppt/slides/slide5.xml" Id="R2efe86018e3d4aeb" /><Relationship Type="http://schemas.openxmlformats.org/officeDocument/2006/relationships/slide" Target="/ppt/slides/slide6.xml" Id="Rcba8d4796f17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a66411e02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9a43c108145bc" /><Relationship Type="http://schemas.openxmlformats.org/officeDocument/2006/relationships/theme" Target="/ppt/slideMasters/theme/theme1.xml" Id="R6d96c2a468a7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9a43c1081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3dda1aa9b4f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dbfc9c4cb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76d1a3178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01e68f429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c64fc271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2c62d6c11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SA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Yrjars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